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4B9604A-D88A-4CD2-8C76-BF00016F7626}">
          <p14:sldIdLst>
            <p14:sldId id="256"/>
          </p14:sldIdLst>
        </p14:section>
        <p14:section name="Level 1" id="{A0B65DA0-F13B-4D6C-8C48-7A1227A9A320}">
          <p14:sldIdLst>
            <p14:sldId id="257"/>
            <p14:sldId id="259"/>
          </p14:sldIdLst>
        </p14:section>
        <p14:section name="Level 2" id="{2DBA5BD9-7443-441B-938C-1E2DFD6DDBAB}">
          <p14:sldIdLst>
            <p14:sldId id="260"/>
            <p14:sldId id="261"/>
          </p14:sldIdLst>
        </p14:section>
        <p14:section name="Level 3" id="{2DA57B5D-EE7D-4847-A888-947CDA21C022}">
          <p14:sldIdLst>
            <p14:sldId id="262"/>
            <p14:sldId id="263"/>
          </p14:sldIdLst>
        </p14:section>
        <p14:section name="Level 4 Kredite" id="{DD5AFBBB-165B-4D2E-A6C2-8B9D33826CC3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851"/>
    <a:srgbClr val="019FE8"/>
    <a:srgbClr val="EB6844"/>
    <a:srgbClr val="7DB300"/>
    <a:srgbClr val="F7B302"/>
    <a:srgbClr val="FFFFFF"/>
    <a:srgbClr val="EC4C23"/>
    <a:srgbClr val="04A0AE"/>
    <a:srgbClr val="CA2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0CE10-FA76-4B1E-BD87-638A68DD1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C26422-59FE-49F5-8622-CC9634103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C68ECF-DB91-459A-9282-836917AA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F8942C-97B6-40EB-AF2B-A7A413BA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F56F7B0-B8D4-4A67-AECC-97B2F71E2881}"/>
              </a:ext>
            </a:extLst>
          </p:cNvPr>
          <p:cNvSpPr/>
          <p:nvPr userDrawn="1"/>
        </p:nvSpPr>
        <p:spPr>
          <a:xfrm>
            <a:off x="9899386" y="6594517"/>
            <a:ext cx="2292614" cy="2539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" panose="04090805081005020601" pitchFamily="82" charset="0"/>
              </a:rPr>
              <a:t>Tobias-</a:t>
            </a:r>
            <a:r>
              <a:rPr lang="de-DE" sz="105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" panose="04090805081005020601" pitchFamily="82" charset="0"/>
              </a:rPr>
              <a:t>krah</a:t>
            </a:r>
            <a:r>
              <a:rPr lang="de-DE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" panose="04090805081005020601" pitchFamily="82" charset="0"/>
              </a:rPr>
              <a:t> # 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32876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72299-C5A1-47AD-A3B8-69E9C6C5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F28BE7-C299-4F26-A447-CA98D8000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64E371-CC87-47C9-B251-639977F69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938E8E-DB3D-4C4D-89D4-5A294030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A09264-082F-4BB8-B425-65D33C3E9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636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B32801-4566-4088-809B-D39ABE532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0687E1-9E92-423D-8CE3-27AE39E32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C3772E-C3A7-4183-B072-4DC6E1DD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7F3782-469D-4AC5-8C4E-6F7B4594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3056C-4F46-427F-A8B4-96C6FAB2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571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731F8-14D6-4910-B439-1BC22995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70BBA9-EFCF-4659-A812-F2137B41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971FA-D51F-4586-8D7D-7B496ECAF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2EC2F-1289-48ED-ACFE-BBBB2137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8DBB62-1B56-494E-B9A1-4A33D379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99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2BECB-F4AD-495F-B606-4EBA9D4F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B9F04A-13B1-42D0-BCD8-C9F425AE1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B1CA4A-30DF-4965-9984-C74E34DD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4FBCC-F6F9-4E79-A213-8B11CFFB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186E5-51F4-48D3-AE62-BCF95215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22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274B1-271A-4FD4-B299-C5FFA71AF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46A380-8563-4113-A157-76C33A7D5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28333-4D06-47DD-BBB7-CAB9F04C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49E32C-70BD-4824-94C9-DD73B257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7542CD-7082-4C0E-8C3C-2EE8E6BE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36E377-0CDE-4CC6-A7D4-25AD80A5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760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14C37-819C-49C6-AE12-CF92FC2F5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AC240D-E088-48BA-A924-C1449FD36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86E4FF-B2A9-4427-99FE-1894AF816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C95890-03A1-4AD9-B5EB-38C39558B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48910D-648A-4AE0-BB57-267B1F738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6E042A-CE15-4006-A923-8F3ABC4C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A0F893-F2F3-467C-9F06-609C6D21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047C313-6339-479E-92C6-B2D88B5D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035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56E84-36F1-4658-A6E2-7093E27C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CB956E-168D-47EE-808E-D5A74791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B28667-A3CC-4BF0-BC22-81A458F3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AF2987-EBC9-4541-8F0E-81E33C11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230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F5C96A1-8D5F-41E7-AC5D-6294EE58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6A23C0-2426-47FC-A701-81DEB447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066775-4246-497E-A455-59797D20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400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8464A-FC1D-4679-BD55-7258A3EA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F5BB4F-3B73-4F53-93AF-AF527722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6815AA-5F8C-4C61-B65A-322957DC2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3E09DD-6F48-4910-9996-1B7A3D67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54964-ABCD-4BD8-B32A-7D133FEB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EB4C16-998E-4D98-B736-FBEBEEF7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287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022A7-3E0B-44DE-A93B-17323D03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A9568B-A597-4692-9CA0-4D4DFF989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C85209-04B8-4AB0-AECF-F4510680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75AF39-BC5F-4FD9-BFEA-BCDC7DED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9AA588-FBBA-4385-B22E-B23F3C2D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321362-6C02-49BC-AFFB-CF74E5A9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640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6D2178-DD29-4458-98F1-62242EEA1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03603F-3395-4813-88AB-76A9A5DEC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0D0961-87E5-4475-98AB-AF07A4005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6276-3214-4C96-BEC8-4D8FC784F9B5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CF5E4-535E-4D23-8A62-AEA461691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D64D51-256B-416A-9B46-A89E98F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44672-0AFE-4B4E-856E-030BF91125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8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4">
            <a:hlinkClick r:id="rId2" action="ppaction://hlinksldjump"/>
            <a:extLst>
              <a:ext uri="{FF2B5EF4-FFF2-40B4-BE49-F238E27FC236}">
                <a16:creationId xmlns:a16="http://schemas.microsoft.com/office/drawing/2014/main" id="{DC6322BD-1891-44CF-90E7-F65DE57E2B00}"/>
              </a:ext>
            </a:extLst>
          </p:cNvPr>
          <p:cNvSpPr/>
          <p:nvPr/>
        </p:nvSpPr>
        <p:spPr>
          <a:xfrm rot="16200000">
            <a:off x="4220179" y="1365151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Level 4 </a:t>
            </a:r>
          </a:p>
        </p:txBody>
      </p:sp>
      <p:sp>
        <p:nvSpPr>
          <p:cNvPr id="15" name="!!3">
            <a:hlinkClick r:id="rId3" action="ppaction://hlinksldjump"/>
            <a:extLst>
              <a:ext uri="{FF2B5EF4-FFF2-40B4-BE49-F238E27FC236}">
                <a16:creationId xmlns:a16="http://schemas.microsoft.com/office/drawing/2014/main" id="{C96A7E5B-44FE-4F5F-A8D5-60B04FC3D642}"/>
              </a:ext>
            </a:extLst>
          </p:cNvPr>
          <p:cNvSpPr/>
          <p:nvPr/>
        </p:nvSpPr>
        <p:spPr>
          <a:xfrm rot="16200000">
            <a:off x="5024449" y="500041"/>
            <a:ext cx="1080000" cy="65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Level 3</a:t>
            </a:r>
          </a:p>
        </p:txBody>
      </p:sp>
      <p:sp>
        <p:nvSpPr>
          <p:cNvPr id="14" name="!!2">
            <a:hlinkClick r:id="rId4" action="ppaction://hlinksldjump"/>
            <a:extLst>
              <a:ext uri="{FF2B5EF4-FFF2-40B4-BE49-F238E27FC236}">
                <a16:creationId xmlns:a16="http://schemas.microsoft.com/office/drawing/2014/main" id="{992F0E23-8A9C-4F6B-9E10-450AD43B054E}"/>
              </a:ext>
            </a:extLst>
          </p:cNvPr>
          <p:cNvSpPr/>
          <p:nvPr/>
        </p:nvSpPr>
        <p:spPr>
          <a:xfrm rot="16200000">
            <a:off x="5153984" y="102708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Level 2</a:t>
            </a:r>
          </a:p>
        </p:txBody>
      </p:sp>
      <p:sp>
        <p:nvSpPr>
          <p:cNvPr id="13" name="!!1">
            <a:hlinkClick r:id="rId5" action="ppaction://hlinksldjump"/>
            <a:extLst>
              <a:ext uri="{FF2B5EF4-FFF2-40B4-BE49-F238E27FC236}">
                <a16:creationId xmlns:a16="http://schemas.microsoft.com/office/drawing/2014/main" id="{03207805-CB03-43D1-9DD7-97B30D78B9AC}"/>
              </a:ext>
            </a:extLst>
          </p:cNvPr>
          <p:cNvSpPr/>
          <p:nvPr/>
        </p:nvSpPr>
        <p:spPr>
          <a:xfrm rot="16200000">
            <a:off x="5694467" y="-766694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C5FA2A3-5C4F-4598-8F2A-D4D3DC6081B1}"/>
              </a:ext>
            </a:extLst>
          </p:cNvPr>
          <p:cNvSpPr/>
          <p:nvPr/>
        </p:nvSpPr>
        <p:spPr>
          <a:xfrm>
            <a:off x="7602798" y="580945"/>
            <a:ext cx="2124075" cy="5037593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CB045F9-56CA-4F9A-96ED-CE77800A7A72}"/>
              </a:ext>
            </a:extLst>
          </p:cNvPr>
          <p:cNvGrpSpPr/>
          <p:nvPr/>
        </p:nvGrpSpPr>
        <p:grpSpPr>
          <a:xfrm>
            <a:off x="8208837" y="365363"/>
            <a:ext cx="3036071" cy="2882020"/>
            <a:chOff x="8767762" y="619125"/>
            <a:chExt cx="2695575" cy="2676525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FA0CE3DB-D96B-4D3D-A7DE-B5FCF96655BC}"/>
                </a:ext>
              </a:extLst>
            </p:cNvPr>
            <p:cNvSpPr/>
            <p:nvPr/>
          </p:nvSpPr>
          <p:spPr>
            <a:xfrm>
              <a:off x="9020175" y="1466851"/>
              <a:ext cx="761999" cy="1111624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Kreis: nicht ausgefüllt 7">
              <a:extLst>
                <a:ext uri="{FF2B5EF4-FFF2-40B4-BE49-F238E27FC236}">
                  <a16:creationId xmlns:a16="http://schemas.microsoft.com/office/drawing/2014/main" id="{304129C4-EF6E-4319-BC8C-49CB11E44333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pic>
        <p:nvPicPr>
          <p:cNvPr id="12" name="Grafik 11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5D8B5CFA-2CE2-43F4-B86E-7AE3F35547A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7" y="6288613"/>
            <a:ext cx="1420394" cy="549526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ECD49134-FD0E-4785-83AF-5724C1BEC4E8}"/>
              </a:ext>
            </a:extLst>
          </p:cNvPr>
          <p:cNvSpPr txBox="1"/>
          <p:nvPr/>
        </p:nvSpPr>
        <p:spPr>
          <a:xfrm>
            <a:off x="1458161" y="6268752"/>
            <a:ext cx="274936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sz="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Material steht unter der Creative-Commons-Lizenz</a:t>
            </a:r>
            <a:br>
              <a:rPr lang="de-DE" sz="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Namensnennung – Weitergabe unter gleichen Bedingungen</a:t>
            </a:r>
            <a:endParaRPr lang="en-GB" sz="80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de-DE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1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!!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3207805-CB03-43D1-9DD7-97B30D78B9AC}"/>
              </a:ext>
            </a:extLst>
          </p:cNvPr>
          <p:cNvSpPr/>
          <p:nvPr/>
        </p:nvSpPr>
        <p:spPr>
          <a:xfrm rot="16200000">
            <a:off x="6242654" y="-5465626"/>
            <a:ext cx="905590" cy="122430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           </a:t>
            </a:r>
            <a:r>
              <a:rPr lang="de-DE" sz="4000" dirty="0">
                <a:latin typeface="Eraser" pitchFamily="2" charset="0"/>
              </a:rPr>
              <a:t>Level 1: 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C5FA2A3-5C4F-4598-8F2A-D4D3DC6081B1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CB045F9-56CA-4F9A-96ED-CE77800A7A72}"/>
              </a:ext>
            </a:extLst>
          </p:cNvPr>
          <p:cNvGrpSpPr/>
          <p:nvPr/>
        </p:nvGrpSpPr>
        <p:grpSpPr>
          <a:xfrm>
            <a:off x="396787" y="1295746"/>
            <a:ext cx="2136863" cy="2133254"/>
            <a:chOff x="8767762" y="619125"/>
            <a:chExt cx="2695575" cy="2676525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FA0CE3DB-D96B-4D3D-A7DE-B5FCF96655BC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Kreis: nicht ausgefüllt 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04129C4-EF6E-4319-BC8C-49CB11E44333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21" name="!!4">
            <a:hlinkClick r:id="rId2" action="ppaction://hlinksldjump"/>
            <a:extLst>
              <a:ext uri="{FF2B5EF4-FFF2-40B4-BE49-F238E27FC236}">
                <a16:creationId xmlns:a16="http://schemas.microsoft.com/office/drawing/2014/main" id="{293CEC89-3E4A-4630-B029-827C221AFD83}"/>
              </a:ext>
            </a:extLst>
          </p:cNvPr>
          <p:cNvSpPr/>
          <p:nvPr/>
        </p:nvSpPr>
        <p:spPr>
          <a:xfrm rot="16200000">
            <a:off x="15534057" y="2044002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Level 4 </a:t>
            </a:r>
          </a:p>
        </p:txBody>
      </p:sp>
      <p:sp>
        <p:nvSpPr>
          <p:cNvPr id="22" name="!!3">
            <a:hlinkClick r:id="rId3" action="ppaction://hlinksldjump"/>
            <a:extLst>
              <a:ext uri="{FF2B5EF4-FFF2-40B4-BE49-F238E27FC236}">
                <a16:creationId xmlns:a16="http://schemas.microsoft.com/office/drawing/2014/main" id="{C8D8456A-EB61-4F6B-8941-06EC65EBF1A6}"/>
              </a:ext>
            </a:extLst>
          </p:cNvPr>
          <p:cNvSpPr/>
          <p:nvPr/>
        </p:nvSpPr>
        <p:spPr>
          <a:xfrm rot="16200000">
            <a:off x="16338327" y="1178892"/>
            <a:ext cx="1080000" cy="65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Level 3</a:t>
            </a:r>
          </a:p>
        </p:txBody>
      </p:sp>
      <p:sp>
        <p:nvSpPr>
          <p:cNvPr id="23" name="!!2">
            <a:hlinkClick r:id="rId4" action="ppaction://hlinksldjump"/>
            <a:extLst>
              <a:ext uri="{FF2B5EF4-FFF2-40B4-BE49-F238E27FC236}">
                <a16:creationId xmlns:a16="http://schemas.microsoft.com/office/drawing/2014/main" id="{93FBE3EF-144D-4A72-BD42-7502FC2EB2C6}"/>
              </a:ext>
            </a:extLst>
          </p:cNvPr>
          <p:cNvSpPr/>
          <p:nvPr/>
        </p:nvSpPr>
        <p:spPr>
          <a:xfrm rot="16200000">
            <a:off x="16467862" y="781559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Level 2</a:t>
            </a:r>
          </a:p>
        </p:txBody>
      </p:sp>
    </p:spTree>
    <p:extLst>
      <p:ext uri="{BB962C8B-B14F-4D97-AF65-F5344CB8AC3E}">
        <p14:creationId xmlns:p14="http://schemas.microsoft.com/office/powerpoint/2010/main" val="3374263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7F1679F8-5F0F-4AE2-B027-5362448C4B07}"/>
              </a:ext>
            </a:extLst>
          </p:cNvPr>
          <p:cNvSpPr/>
          <p:nvPr/>
        </p:nvSpPr>
        <p:spPr>
          <a:xfrm rot="16200000">
            <a:off x="17043345" y="59441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3600" dirty="0">
                <a:latin typeface="Eraser" pitchFamily="2" charset="0"/>
              </a:rPr>
              <a:t>Level 2</a:t>
            </a:r>
          </a:p>
        </p:txBody>
      </p:sp>
      <p:sp>
        <p:nvSpPr>
          <p:cNvPr id="19" name="Rechteck: obere Ecken abgerundet 18">
            <a:extLst>
              <a:ext uri="{FF2B5EF4-FFF2-40B4-BE49-F238E27FC236}">
                <a16:creationId xmlns:a16="http://schemas.microsoft.com/office/drawing/2014/main" id="{C102ADEF-BC84-4179-BF2D-AA3172E6E7D0}"/>
              </a:ext>
            </a:extLst>
          </p:cNvPr>
          <p:cNvSpPr/>
          <p:nvPr/>
        </p:nvSpPr>
        <p:spPr>
          <a:xfrm rot="16200000">
            <a:off x="16913810" y="456774"/>
            <a:ext cx="1080000" cy="65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     Level 3</a:t>
            </a:r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5BF39BD1-F48E-4A50-B2B5-4B846E975A28}"/>
              </a:ext>
            </a:extLst>
          </p:cNvPr>
          <p:cNvSpPr/>
          <p:nvPr/>
        </p:nvSpPr>
        <p:spPr>
          <a:xfrm rot="16200000">
            <a:off x="16109540" y="1321884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        Level 4 </a:t>
            </a:r>
          </a:p>
        </p:txBody>
      </p:sp>
      <p:sp>
        <p:nvSpPr>
          <p:cNvPr id="13" name="!!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3207805-CB03-43D1-9DD7-97B30D78B9AC}"/>
              </a:ext>
            </a:extLst>
          </p:cNvPr>
          <p:cNvSpPr/>
          <p:nvPr/>
        </p:nvSpPr>
        <p:spPr>
          <a:xfrm rot="16200000">
            <a:off x="6298471" y="-5526663"/>
            <a:ext cx="905590" cy="122430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        </a:t>
            </a:r>
            <a:r>
              <a:rPr lang="de-DE" sz="4000" dirty="0">
                <a:latin typeface="Eraser" pitchFamily="2" charset="0"/>
              </a:rPr>
              <a:t>Level 1:  </a:t>
            </a:r>
            <a:r>
              <a:rPr lang="de-DE" sz="4000" dirty="0" err="1">
                <a:solidFill>
                  <a:schemeClr val="tx1"/>
                </a:solidFill>
                <a:latin typeface="Eraser" pitchFamily="2" charset="0"/>
              </a:rPr>
              <a:t>Loesung</a:t>
            </a:r>
            <a:endParaRPr lang="de-DE" sz="3600" dirty="0">
              <a:solidFill>
                <a:schemeClr val="tx1"/>
              </a:solidFill>
              <a:latin typeface="Eraser" pitchFamily="2" charset="0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6895E9D3-2D30-4167-995A-0F22746ED7B5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F917B1C-132C-4111-BA2E-6117EFA379C2}"/>
              </a:ext>
            </a:extLst>
          </p:cNvPr>
          <p:cNvGrpSpPr/>
          <p:nvPr/>
        </p:nvGrpSpPr>
        <p:grpSpPr>
          <a:xfrm rot="19245322">
            <a:off x="282487" y="1164170"/>
            <a:ext cx="2136863" cy="2133254"/>
            <a:chOff x="8767762" y="619125"/>
            <a:chExt cx="2695575" cy="2676525"/>
          </a:xfrm>
        </p:grpSpPr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172E3FE6-AC3D-40D1-A111-9CF5FD47E100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Kreis: nicht ausgefüllt 15">
              <a:extLst>
                <a:ext uri="{FF2B5EF4-FFF2-40B4-BE49-F238E27FC236}">
                  <a16:creationId xmlns:a16="http://schemas.microsoft.com/office/drawing/2014/main" id="{C535C5B0-77DE-4BA1-8EBA-7EAF1AE94A0B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703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!!1">
            <a:hlinkClick r:id="rId2" action="ppaction://hlinksldjump"/>
            <a:extLst>
              <a:ext uri="{FF2B5EF4-FFF2-40B4-BE49-F238E27FC236}">
                <a16:creationId xmlns:a16="http://schemas.microsoft.com/office/drawing/2014/main" id="{5AE0C6FB-93C2-4DE3-B960-5A12ADA240BE}"/>
              </a:ext>
            </a:extLst>
          </p:cNvPr>
          <p:cNvSpPr/>
          <p:nvPr/>
        </p:nvSpPr>
        <p:spPr>
          <a:xfrm rot="16200000">
            <a:off x="16109540" y="-1048751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16" name="!!4">
            <a:hlinkClick r:id="rId3" action="ppaction://hlinksldjump"/>
            <a:extLst>
              <a:ext uri="{FF2B5EF4-FFF2-40B4-BE49-F238E27FC236}">
                <a16:creationId xmlns:a16="http://schemas.microsoft.com/office/drawing/2014/main" id="{0435B0BD-6B0D-4B23-ACF7-A253222E847F}"/>
              </a:ext>
            </a:extLst>
          </p:cNvPr>
          <p:cNvSpPr/>
          <p:nvPr/>
        </p:nvSpPr>
        <p:spPr>
          <a:xfrm rot="16200000">
            <a:off x="15534057" y="2044002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Level 4 </a:t>
            </a:r>
          </a:p>
        </p:txBody>
      </p:sp>
      <p:sp>
        <p:nvSpPr>
          <p:cNvPr id="17" name="!!3">
            <a:hlinkClick r:id="rId4" action="ppaction://hlinksldjump"/>
            <a:extLst>
              <a:ext uri="{FF2B5EF4-FFF2-40B4-BE49-F238E27FC236}">
                <a16:creationId xmlns:a16="http://schemas.microsoft.com/office/drawing/2014/main" id="{934290E7-F730-428B-AE62-7ACA9515067D}"/>
              </a:ext>
            </a:extLst>
          </p:cNvPr>
          <p:cNvSpPr/>
          <p:nvPr/>
        </p:nvSpPr>
        <p:spPr>
          <a:xfrm rot="16200000">
            <a:off x="16338327" y="1178892"/>
            <a:ext cx="1080000" cy="65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Level 3</a:t>
            </a:r>
          </a:p>
        </p:txBody>
      </p:sp>
      <p:sp>
        <p:nvSpPr>
          <p:cNvPr id="21" name="!!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F6092C3-1886-4171-B158-DE178AD89DFA}"/>
              </a:ext>
            </a:extLst>
          </p:cNvPr>
          <p:cNvSpPr/>
          <p:nvPr/>
        </p:nvSpPr>
        <p:spPr>
          <a:xfrm rot="16200000">
            <a:off x="6348990" y="-5347374"/>
            <a:ext cx="886484" cy="120427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Level 2:</a:t>
            </a: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298FD390-48C7-47B1-ACA1-C4F39216B104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BC2A14B-D05F-48BC-98DA-B1E3F4C631B4}"/>
              </a:ext>
            </a:extLst>
          </p:cNvPr>
          <p:cNvGrpSpPr/>
          <p:nvPr/>
        </p:nvGrpSpPr>
        <p:grpSpPr>
          <a:xfrm>
            <a:off x="396787" y="1295746"/>
            <a:ext cx="2136863" cy="2133254"/>
            <a:chOff x="8767762" y="619125"/>
            <a:chExt cx="2695575" cy="2676525"/>
          </a:xfrm>
        </p:grpSpPr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6444D725-89A6-4737-B0A4-C97DFD8685F8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Kreis: nicht ausgefüllt 2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B6B561B-B3C4-4024-A76C-8EDD1D301F38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649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!!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F1D2EE6-8170-4101-8D74-613D3260F056}"/>
              </a:ext>
            </a:extLst>
          </p:cNvPr>
          <p:cNvSpPr/>
          <p:nvPr/>
        </p:nvSpPr>
        <p:spPr>
          <a:xfrm rot="16200000">
            <a:off x="6207888" y="-5352415"/>
            <a:ext cx="886484" cy="120427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Level 2: </a:t>
            </a:r>
            <a:r>
              <a:rPr lang="de-DE" sz="4000" dirty="0" err="1">
                <a:solidFill>
                  <a:schemeClr val="tx1"/>
                </a:solidFill>
                <a:latin typeface="Eraser" pitchFamily="2" charset="0"/>
              </a:rPr>
              <a:t>Loesung</a:t>
            </a:r>
            <a:endParaRPr lang="de-DE" sz="4000" dirty="0">
              <a:solidFill>
                <a:schemeClr val="tx1"/>
              </a:solidFill>
              <a:latin typeface="Eraser" pitchFamily="2" charset="0"/>
            </a:endParaRP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12E10BEC-F1F4-41F7-BF3B-BF2DCE2D2626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E735783F-1828-401D-9958-097A84855709}"/>
              </a:ext>
            </a:extLst>
          </p:cNvPr>
          <p:cNvGrpSpPr/>
          <p:nvPr/>
        </p:nvGrpSpPr>
        <p:grpSpPr>
          <a:xfrm rot="19245322">
            <a:off x="282487" y="1164170"/>
            <a:ext cx="2136863" cy="2133254"/>
            <a:chOff x="8767762" y="619125"/>
            <a:chExt cx="2695575" cy="2676525"/>
          </a:xfrm>
        </p:grpSpPr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A901B1E0-9B4F-4EE2-89B7-C73D8C5F2FBE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Kreis: nicht ausgefüllt 20">
              <a:extLst>
                <a:ext uri="{FF2B5EF4-FFF2-40B4-BE49-F238E27FC236}">
                  <a16:creationId xmlns:a16="http://schemas.microsoft.com/office/drawing/2014/main" id="{EC529941-B975-47D4-AD4F-A209938456F8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868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!!1">
            <a:hlinkClick r:id="rId2" action="ppaction://hlinksldjump"/>
            <a:extLst>
              <a:ext uri="{FF2B5EF4-FFF2-40B4-BE49-F238E27FC236}">
                <a16:creationId xmlns:a16="http://schemas.microsoft.com/office/drawing/2014/main" id="{65092AD6-5062-4E1E-B18E-88BDEB9402AF}"/>
              </a:ext>
            </a:extLst>
          </p:cNvPr>
          <p:cNvSpPr/>
          <p:nvPr/>
        </p:nvSpPr>
        <p:spPr>
          <a:xfrm rot="16200000">
            <a:off x="16109540" y="-1048751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15" name="!!4">
            <a:hlinkClick r:id="rId3" action="ppaction://hlinksldjump"/>
            <a:extLst>
              <a:ext uri="{FF2B5EF4-FFF2-40B4-BE49-F238E27FC236}">
                <a16:creationId xmlns:a16="http://schemas.microsoft.com/office/drawing/2014/main" id="{C4BE28A0-226C-498E-8881-99FE343181C7}"/>
              </a:ext>
            </a:extLst>
          </p:cNvPr>
          <p:cNvSpPr/>
          <p:nvPr/>
        </p:nvSpPr>
        <p:spPr>
          <a:xfrm rot="16200000">
            <a:off x="15534057" y="2044002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Level 4 </a:t>
            </a:r>
          </a:p>
        </p:txBody>
      </p:sp>
      <p:sp>
        <p:nvSpPr>
          <p:cNvPr id="16" name="!!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72BE59E-BE6F-49FA-B800-E640F8FCE293}"/>
              </a:ext>
            </a:extLst>
          </p:cNvPr>
          <p:cNvSpPr/>
          <p:nvPr/>
        </p:nvSpPr>
        <p:spPr>
          <a:xfrm rot="16200000">
            <a:off x="6310716" y="-4967459"/>
            <a:ext cx="1080000" cy="1124668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     Level 3: </a:t>
            </a:r>
          </a:p>
        </p:txBody>
      </p:sp>
      <p:sp>
        <p:nvSpPr>
          <p:cNvPr id="17" name="!!2">
            <a:hlinkClick r:id="rId4" action="ppaction://hlinksldjump"/>
            <a:extLst>
              <a:ext uri="{FF2B5EF4-FFF2-40B4-BE49-F238E27FC236}">
                <a16:creationId xmlns:a16="http://schemas.microsoft.com/office/drawing/2014/main" id="{5B7E1013-0266-4D97-8EC0-442953B593D8}"/>
              </a:ext>
            </a:extLst>
          </p:cNvPr>
          <p:cNvSpPr/>
          <p:nvPr/>
        </p:nvSpPr>
        <p:spPr>
          <a:xfrm rot="16200000">
            <a:off x="15934435" y="-76096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Level 2</a:t>
            </a: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F31E830A-AFA3-4BE6-950F-5BCF2065E69F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5DD0B479-6312-4ADA-B39A-E675065D5DB8}"/>
              </a:ext>
            </a:extLst>
          </p:cNvPr>
          <p:cNvGrpSpPr/>
          <p:nvPr/>
        </p:nvGrpSpPr>
        <p:grpSpPr>
          <a:xfrm>
            <a:off x="396787" y="1295746"/>
            <a:ext cx="2136863" cy="2133254"/>
            <a:chOff x="8767762" y="619125"/>
            <a:chExt cx="2695575" cy="2676525"/>
          </a:xfrm>
        </p:grpSpPr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CCF6A688-7CBE-4108-AB45-D4518BAD7C14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Kreis: nicht ausgefüllt 2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2985B36D-9F2C-48DA-B166-C2D495336100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8343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7F1679F8-5F0F-4AE2-B027-5362448C4B07}"/>
              </a:ext>
            </a:extLst>
          </p:cNvPr>
          <p:cNvSpPr/>
          <p:nvPr/>
        </p:nvSpPr>
        <p:spPr>
          <a:xfrm rot="16200000">
            <a:off x="17043345" y="59441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3600" dirty="0">
                <a:latin typeface="Eraser" pitchFamily="2" charset="0"/>
              </a:rPr>
              <a:t>Level 2</a:t>
            </a:r>
          </a:p>
        </p:txBody>
      </p:sp>
      <p:sp>
        <p:nvSpPr>
          <p:cNvPr id="20" name="Rechteck: obere Ecken abgerundet 19">
            <a:extLst>
              <a:ext uri="{FF2B5EF4-FFF2-40B4-BE49-F238E27FC236}">
                <a16:creationId xmlns:a16="http://schemas.microsoft.com/office/drawing/2014/main" id="{5BF39BD1-F48E-4A50-B2B5-4B846E975A28}"/>
              </a:ext>
            </a:extLst>
          </p:cNvPr>
          <p:cNvSpPr/>
          <p:nvPr/>
        </p:nvSpPr>
        <p:spPr>
          <a:xfrm rot="16200000">
            <a:off x="16109540" y="1321884"/>
            <a:ext cx="1080000" cy="720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        Level 4 </a:t>
            </a:r>
          </a:p>
        </p:txBody>
      </p:sp>
      <p:sp>
        <p:nvSpPr>
          <p:cNvPr id="14" name="!!1">
            <a:hlinkClick r:id="rId2" action="ppaction://hlinksldjump"/>
            <a:extLst>
              <a:ext uri="{FF2B5EF4-FFF2-40B4-BE49-F238E27FC236}">
                <a16:creationId xmlns:a16="http://schemas.microsoft.com/office/drawing/2014/main" id="{A5A2B73A-42F7-4F63-B49B-8807CBFF2591}"/>
              </a:ext>
            </a:extLst>
          </p:cNvPr>
          <p:cNvSpPr/>
          <p:nvPr/>
        </p:nvSpPr>
        <p:spPr>
          <a:xfrm rot="16200000">
            <a:off x="16689853" y="-1079731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15" name="!!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6A72CCB-541D-4083-B7F7-7C08DC27D012}"/>
              </a:ext>
            </a:extLst>
          </p:cNvPr>
          <p:cNvSpPr/>
          <p:nvPr/>
        </p:nvSpPr>
        <p:spPr>
          <a:xfrm rot="16200000">
            <a:off x="6310716" y="-4967459"/>
            <a:ext cx="1080000" cy="1124668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Level 3: </a:t>
            </a:r>
            <a:r>
              <a:rPr lang="de-DE" sz="4000" dirty="0" err="1">
                <a:solidFill>
                  <a:schemeClr val="tx1"/>
                </a:solidFill>
                <a:latin typeface="Eraser" pitchFamily="2" charset="0"/>
              </a:rPr>
              <a:t>Loesung</a:t>
            </a:r>
            <a:endParaRPr lang="de-DE" sz="4000" dirty="0">
              <a:solidFill>
                <a:schemeClr val="tx1"/>
              </a:solidFill>
              <a:latin typeface="Eraser" pitchFamily="2" charset="0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E39C3856-43B5-4F5A-95CB-DC8490AEDE09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466FEB5-543D-4D08-BA32-3876DA7C5DD2}"/>
              </a:ext>
            </a:extLst>
          </p:cNvPr>
          <p:cNvGrpSpPr/>
          <p:nvPr/>
        </p:nvGrpSpPr>
        <p:grpSpPr>
          <a:xfrm rot="19245322">
            <a:off x="282487" y="1164170"/>
            <a:ext cx="2136863" cy="2133254"/>
            <a:chOff x="8767762" y="619125"/>
            <a:chExt cx="2695575" cy="2676525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36EE5B5A-7BAD-4CDA-976D-1749ABF173CE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Kreis: nicht ausgefüllt 21">
              <a:extLst>
                <a:ext uri="{FF2B5EF4-FFF2-40B4-BE49-F238E27FC236}">
                  <a16:creationId xmlns:a16="http://schemas.microsoft.com/office/drawing/2014/main" id="{9723A595-FC37-4452-8991-48C2BEF1BA21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139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!!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B1E9CC1-B8D3-4C36-AF31-6093E2BC973A}"/>
              </a:ext>
            </a:extLst>
          </p:cNvPr>
          <p:cNvSpPr/>
          <p:nvPr/>
        </p:nvSpPr>
        <p:spPr>
          <a:xfrm rot="16200000">
            <a:off x="6925352" y="-5626188"/>
            <a:ext cx="1080000" cy="1256414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      Level 4: Kredite </a:t>
            </a:r>
          </a:p>
        </p:txBody>
      </p:sp>
      <p:sp>
        <p:nvSpPr>
          <p:cNvPr id="17" name="!!3">
            <a:hlinkClick r:id="rId2" action="ppaction://hlinksldjump"/>
            <a:extLst>
              <a:ext uri="{FF2B5EF4-FFF2-40B4-BE49-F238E27FC236}">
                <a16:creationId xmlns:a16="http://schemas.microsoft.com/office/drawing/2014/main" id="{16E035B2-AB68-45C2-ADAE-498BF42E2D45}"/>
              </a:ext>
            </a:extLst>
          </p:cNvPr>
          <p:cNvSpPr/>
          <p:nvPr/>
        </p:nvSpPr>
        <p:spPr>
          <a:xfrm rot="16200000">
            <a:off x="16814550" y="720328"/>
            <a:ext cx="1080000" cy="6552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19FE8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Level 3</a:t>
            </a:r>
          </a:p>
        </p:txBody>
      </p:sp>
      <p:sp>
        <p:nvSpPr>
          <p:cNvPr id="18" name="!!2">
            <a:hlinkClick r:id="rId3" action="ppaction://hlinksldjump"/>
            <a:extLst>
              <a:ext uri="{FF2B5EF4-FFF2-40B4-BE49-F238E27FC236}">
                <a16:creationId xmlns:a16="http://schemas.microsoft.com/office/drawing/2014/main" id="{F50268B0-6D07-4434-B6C7-03729CBFE66D}"/>
              </a:ext>
            </a:extLst>
          </p:cNvPr>
          <p:cNvSpPr/>
          <p:nvPr/>
        </p:nvSpPr>
        <p:spPr>
          <a:xfrm rot="16200000">
            <a:off x="16944085" y="322995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Level 2</a:t>
            </a:r>
          </a:p>
        </p:txBody>
      </p:sp>
      <p:sp>
        <p:nvSpPr>
          <p:cNvPr id="21" name="!!1">
            <a:hlinkClick r:id="rId4" action="ppaction://hlinksldjump"/>
            <a:extLst>
              <a:ext uri="{FF2B5EF4-FFF2-40B4-BE49-F238E27FC236}">
                <a16:creationId xmlns:a16="http://schemas.microsoft.com/office/drawing/2014/main" id="{3A2C9FBB-8E89-488B-8D57-EB9498A8BF52}"/>
              </a:ext>
            </a:extLst>
          </p:cNvPr>
          <p:cNvSpPr/>
          <p:nvPr/>
        </p:nvSpPr>
        <p:spPr>
          <a:xfrm rot="16200000">
            <a:off x="17484568" y="-546407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E1F3DCCD-FBA3-4E8D-B699-BDF6B42D13A1}"/>
              </a:ext>
            </a:extLst>
          </p:cNvPr>
          <p:cNvSpPr/>
          <p:nvPr/>
        </p:nvSpPr>
        <p:spPr>
          <a:xfrm>
            <a:off x="254331" y="135504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543761C5-1E60-4BF2-AC1D-14286D9E81B7}"/>
              </a:ext>
            </a:extLst>
          </p:cNvPr>
          <p:cNvGrpSpPr/>
          <p:nvPr/>
        </p:nvGrpSpPr>
        <p:grpSpPr>
          <a:xfrm>
            <a:off x="420077" y="1390996"/>
            <a:ext cx="2136863" cy="2133254"/>
            <a:chOff x="8767762" y="619125"/>
            <a:chExt cx="2695575" cy="2676525"/>
          </a:xfrm>
        </p:grpSpPr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34E6A21D-32A8-4E3D-B74E-84908EBC5179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Kreis: nicht ausgefüllt 2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264CD4B-6029-477C-ACDF-785C80DE0595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37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: obere Ecken abgerundet 17">
            <a:extLst>
              <a:ext uri="{FF2B5EF4-FFF2-40B4-BE49-F238E27FC236}">
                <a16:creationId xmlns:a16="http://schemas.microsoft.com/office/drawing/2014/main" id="{7F1679F8-5F0F-4AE2-B027-5362448C4B07}"/>
              </a:ext>
            </a:extLst>
          </p:cNvPr>
          <p:cNvSpPr/>
          <p:nvPr/>
        </p:nvSpPr>
        <p:spPr>
          <a:xfrm rot="16200000">
            <a:off x="17043345" y="59441"/>
            <a:ext cx="1080000" cy="495840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C4C23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3600" dirty="0">
                <a:latin typeface="Eraser" pitchFamily="2" charset="0"/>
              </a:rPr>
              <a:t>Level 2</a:t>
            </a:r>
          </a:p>
        </p:txBody>
      </p:sp>
      <p:sp>
        <p:nvSpPr>
          <p:cNvPr id="14" name="!!1">
            <a:hlinkClick r:id="rId2" action="ppaction://hlinksldjump"/>
            <a:extLst>
              <a:ext uri="{FF2B5EF4-FFF2-40B4-BE49-F238E27FC236}">
                <a16:creationId xmlns:a16="http://schemas.microsoft.com/office/drawing/2014/main" id="{A5A2B73A-42F7-4F63-B49B-8807CBFF2591}"/>
              </a:ext>
            </a:extLst>
          </p:cNvPr>
          <p:cNvSpPr/>
          <p:nvPr/>
        </p:nvSpPr>
        <p:spPr>
          <a:xfrm rot="16200000">
            <a:off x="16689853" y="-1079731"/>
            <a:ext cx="1080000" cy="42514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DB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3600" dirty="0">
                <a:latin typeface="Eraser" pitchFamily="2" charset="0"/>
              </a:rPr>
              <a:t>    </a:t>
            </a:r>
            <a:r>
              <a:rPr lang="de-DE" sz="4000" dirty="0">
                <a:latin typeface="Eraser" pitchFamily="2" charset="0"/>
              </a:rPr>
              <a:t>Level 1</a:t>
            </a:r>
            <a:endParaRPr lang="de-DE" sz="3600" dirty="0">
              <a:latin typeface="Eraser" pitchFamily="2" charset="0"/>
            </a:endParaRPr>
          </a:p>
        </p:txBody>
      </p:sp>
      <p:sp>
        <p:nvSpPr>
          <p:cNvPr id="12" name="!!4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2C8B62F9-A822-42B4-8B1B-CF651B3E223C}"/>
              </a:ext>
            </a:extLst>
          </p:cNvPr>
          <p:cNvSpPr/>
          <p:nvPr/>
        </p:nvSpPr>
        <p:spPr>
          <a:xfrm rot="16200000">
            <a:off x="6505178" y="-5614826"/>
            <a:ext cx="1080000" cy="1256414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7B30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de-DE" sz="4000" dirty="0">
                <a:latin typeface="Eraser" pitchFamily="2" charset="0"/>
              </a:rPr>
              <a:t>         Level 4: </a:t>
            </a:r>
            <a:r>
              <a:rPr lang="de-DE" sz="4000" dirty="0" err="1">
                <a:solidFill>
                  <a:schemeClr val="tx1"/>
                </a:solidFill>
                <a:latin typeface="Eraser" pitchFamily="2" charset="0"/>
              </a:rPr>
              <a:t>Loesung</a:t>
            </a:r>
            <a:r>
              <a:rPr lang="de-DE" sz="4000" dirty="0">
                <a:solidFill>
                  <a:schemeClr val="tx1"/>
                </a:solidFill>
                <a:latin typeface="Eraser" pitchFamily="2" charset="0"/>
              </a:rPr>
              <a:t> </a:t>
            </a: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CE38D130-EF93-4883-AA50-409970DF51D8}"/>
              </a:ext>
            </a:extLst>
          </p:cNvPr>
          <p:cNvSpPr/>
          <p:nvPr/>
        </p:nvSpPr>
        <p:spPr>
          <a:xfrm>
            <a:off x="231041" y="1259796"/>
            <a:ext cx="1445359" cy="4710342"/>
          </a:xfrm>
          <a:custGeom>
            <a:avLst/>
            <a:gdLst>
              <a:gd name="connsiteX0" fmla="*/ 809625 w 1619250"/>
              <a:gd name="connsiteY0" fmla="*/ 0 h 2970711"/>
              <a:gd name="connsiteX1" fmla="*/ 1619250 w 1619250"/>
              <a:gd name="connsiteY1" fmla="*/ 800100 h 2970711"/>
              <a:gd name="connsiteX2" fmla="*/ 1262294 w 1619250"/>
              <a:gd name="connsiteY2" fmla="*/ 1463556 h 2970711"/>
              <a:gd name="connsiteX3" fmla="*/ 1214468 w 1619250"/>
              <a:gd name="connsiteY3" fmla="*/ 1489209 h 2970711"/>
              <a:gd name="connsiteX4" fmla="*/ 1519373 w 1619250"/>
              <a:gd name="connsiteY4" fmla="*/ 2970711 h 2970711"/>
              <a:gd name="connsiteX5" fmla="*/ 99876 w 1619250"/>
              <a:gd name="connsiteY5" fmla="*/ 2970711 h 2970711"/>
              <a:gd name="connsiteX6" fmla="*/ 404781 w 1619250"/>
              <a:gd name="connsiteY6" fmla="*/ 1489209 h 2970711"/>
              <a:gd name="connsiteX7" fmla="*/ 356956 w 1619250"/>
              <a:gd name="connsiteY7" fmla="*/ 1463556 h 2970711"/>
              <a:gd name="connsiteX8" fmla="*/ 0 w 1619250"/>
              <a:gd name="connsiteY8" fmla="*/ 800100 h 2970711"/>
              <a:gd name="connsiteX9" fmla="*/ 809625 w 1619250"/>
              <a:gd name="connsiteY9" fmla="*/ 0 h 297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9250" h="2970711">
                <a:moveTo>
                  <a:pt x="809625" y="0"/>
                </a:moveTo>
                <a:cubicBezTo>
                  <a:pt x="1256769" y="0"/>
                  <a:pt x="1619250" y="358217"/>
                  <a:pt x="1619250" y="800100"/>
                </a:cubicBezTo>
                <a:cubicBezTo>
                  <a:pt x="1619250" y="1076277"/>
                  <a:pt x="1477656" y="1319772"/>
                  <a:pt x="1262294" y="1463556"/>
                </a:cubicBezTo>
                <a:lnTo>
                  <a:pt x="1214468" y="1489209"/>
                </a:lnTo>
                <a:lnTo>
                  <a:pt x="1519373" y="2970711"/>
                </a:lnTo>
                <a:lnTo>
                  <a:pt x="99876" y="2970711"/>
                </a:lnTo>
                <a:lnTo>
                  <a:pt x="404781" y="1489209"/>
                </a:lnTo>
                <a:lnTo>
                  <a:pt x="356956" y="1463556"/>
                </a:lnTo>
                <a:cubicBezTo>
                  <a:pt x="141594" y="1319772"/>
                  <a:pt x="0" y="1076277"/>
                  <a:pt x="0" y="800100"/>
                </a:cubicBezTo>
                <a:cubicBezTo>
                  <a:pt x="0" y="358217"/>
                  <a:pt x="362481" y="0"/>
                  <a:pt x="809625" y="0"/>
                </a:cubicBezTo>
                <a:close/>
              </a:path>
            </a:pathLst>
          </a:custGeom>
          <a:solidFill>
            <a:schemeClr val="tx1"/>
          </a:solidFill>
          <a:ln w="317500">
            <a:gradFill flip="none" rotWithShape="1">
              <a:gsLst>
                <a:gs pos="0">
                  <a:schemeClr val="bg1"/>
                </a:gs>
                <a:gs pos="28000">
                  <a:schemeClr val="bg1">
                    <a:lumMod val="95000"/>
                  </a:schemeClr>
                </a:gs>
                <a:gs pos="47000">
                  <a:schemeClr val="bg1">
                    <a:lumMod val="75000"/>
                  </a:schemeClr>
                </a:gs>
                <a:gs pos="93000">
                  <a:schemeClr val="bg1">
                    <a:lumMod val="65000"/>
                  </a:schemeClr>
                </a:gs>
              </a:gsLst>
              <a:lin ang="2700000" scaled="1"/>
              <a:tileRect/>
            </a:gradFill>
          </a:ln>
          <a:scene3d>
            <a:camera prst="perspectiveRight"/>
            <a:lightRig rig="balanced" dir="t"/>
          </a:scene3d>
          <a:sp3d extrusionH="215900" prstMaterial="powder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ADCCF054-C1E4-4CB3-9D1A-DC9D046DC8DC}"/>
              </a:ext>
            </a:extLst>
          </p:cNvPr>
          <p:cNvGrpSpPr/>
          <p:nvPr/>
        </p:nvGrpSpPr>
        <p:grpSpPr>
          <a:xfrm rot="19245322">
            <a:off x="282487" y="1164170"/>
            <a:ext cx="2136863" cy="2133254"/>
            <a:chOff x="8767762" y="619125"/>
            <a:chExt cx="2695575" cy="2676525"/>
          </a:xfrm>
        </p:grpSpPr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0F13FB5E-75DF-4002-BD5E-BBEA9BDF67FF}"/>
                </a:ext>
              </a:extLst>
            </p:cNvPr>
            <p:cNvSpPr/>
            <p:nvPr/>
          </p:nvSpPr>
          <p:spPr>
            <a:xfrm>
              <a:off x="9020174" y="1466852"/>
              <a:ext cx="827880" cy="1123577"/>
            </a:xfrm>
            <a:custGeom>
              <a:avLst/>
              <a:gdLst>
                <a:gd name="connsiteX0" fmla="*/ 1276350 w 1685925"/>
                <a:gd name="connsiteY0" fmla="*/ 0 h 1266825"/>
                <a:gd name="connsiteX1" fmla="*/ 0 w 1685925"/>
                <a:gd name="connsiteY1" fmla="*/ 657225 h 1266825"/>
                <a:gd name="connsiteX2" fmla="*/ 342900 w 1685925"/>
                <a:gd name="connsiteY2" fmla="*/ 1266825 h 1266825"/>
                <a:gd name="connsiteX3" fmla="*/ 1685925 w 1685925"/>
                <a:gd name="connsiteY3" fmla="*/ 1047750 h 1266825"/>
                <a:gd name="connsiteX4" fmla="*/ 1276350 w 16859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95425"/>
                <a:gd name="connsiteY0" fmla="*/ 0 h 1266825"/>
                <a:gd name="connsiteX1" fmla="*/ 0 w 1495425"/>
                <a:gd name="connsiteY1" fmla="*/ 657225 h 1266825"/>
                <a:gd name="connsiteX2" fmla="*/ 342900 w 1495425"/>
                <a:gd name="connsiteY2" fmla="*/ 1266825 h 1266825"/>
                <a:gd name="connsiteX3" fmla="*/ 1495425 w 1495425"/>
                <a:gd name="connsiteY3" fmla="*/ 1123950 h 1266825"/>
                <a:gd name="connsiteX4" fmla="*/ 1276350 w 1495425"/>
                <a:gd name="connsiteY4" fmla="*/ 0 h 1266825"/>
                <a:gd name="connsiteX0" fmla="*/ 1276350 w 1466850"/>
                <a:gd name="connsiteY0" fmla="*/ 0 h 1266825"/>
                <a:gd name="connsiteX1" fmla="*/ 0 w 1466850"/>
                <a:gd name="connsiteY1" fmla="*/ 657225 h 1266825"/>
                <a:gd name="connsiteX2" fmla="*/ 342900 w 1466850"/>
                <a:gd name="connsiteY2" fmla="*/ 1266825 h 1266825"/>
                <a:gd name="connsiteX3" fmla="*/ 1466850 w 1466850"/>
                <a:gd name="connsiteY3" fmla="*/ 1171575 h 1266825"/>
                <a:gd name="connsiteX4" fmla="*/ 1276350 w 1466850"/>
                <a:gd name="connsiteY4" fmla="*/ 0 h 1266825"/>
                <a:gd name="connsiteX0" fmla="*/ 1257300 w 1466850"/>
                <a:gd name="connsiteY0" fmla="*/ 0 h 1257300"/>
                <a:gd name="connsiteX1" fmla="*/ 0 w 1466850"/>
                <a:gd name="connsiteY1" fmla="*/ 647700 h 1257300"/>
                <a:gd name="connsiteX2" fmla="*/ 342900 w 1466850"/>
                <a:gd name="connsiteY2" fmla="*/ 1257300 h 1257300"/>
                <a:gd name="connsiteX3" fmla="*/ 1466850 w 1466850"/>
                <a:gd name="connsiteY3" fmla="*/ 1162050 h 1257300"/>
                <a:gd name="connsiteX4" fmla="*/ 1257300 w 14668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57300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57300 w 1504950"/>
                <a:gd name="connsiteY4" fmla="*/ 0 h 1257300"/>
                <a:gd name="connsiteX0" fmla="*/ 1285875 w 1504950"/>
                <a:gd name="connsiteY0" fmla="*/ 0 h 1257300"/>
                <a:gd name="connsiteX1" fmla="*/ 0 w 1504950"/>
                <a:gd name="connsiteY1" fmla="*/ 647700 h 1257300"/>
                <a:gd name="connsiteX2" fmla="*/ 342900 w 1504950"/>
                <a:gd name="connsiteY2" fmla="*/ 1257300 h 1257300"/>
                <a:gd name="connsiteX3" fmla="*/ 1504950 w 1504950"/>
                <a:gd name="connsiteY3" fmla="*/ 1162050 h 1257300"/>
                <a:gd name="connsiteX4" fmla="*/ 1285875 w 1504950"/>
                <a:gd name="connsiteY4" fmla="*/ 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257300">
                  <a:moveTo>
                    <a:pt x="1285875" y="0"/>
                  </a:moveTo>
                  <a:lnTo>
                    <a:pt x="0" y="647700"/>
                  </a:lnTo>
                  <a:lnTo>
                    <a:pt x="342900" y="1257300"/>
                  </a:lnTo>
                  <a:lnTo>
                    <a:pt x="1504950" y="1162050"/>
                  </a:lnTo>
                  <a:cubicBezTo>
                    <a:pt x="1374775" y="796925"/>
                    <a:pt x="1358900" y="374650"/>
                    <a:pt x="12858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23000">
                  <a:schemeClr val="bg1">
                    <a:lumMod val="95000"/>
                  </a:schemeClr>
                </a:gs>
                <a:gs pos="61000">
                  <a:schemeClr val="bg1">
                    <a:lumMod val="50000"/>
                  </a:schemeClr>
                </a:gs>
                <a:gs pos="95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Kreis: nicht ausgefüllt 18">
              <a:extLst>
                <a:ext uri="{FF2B5EF4-FFF2-40B4-BE49-F238E27FC236}">
                  <a16:creationId xmlns:a16="http://schemas.microsoft.com/office/drawing/2014/main" id="{CC18AC59-2AC7-469A-AD35-72C1A8251E47}"/>
                </a:ext>
              </a:extLst>
            </p:cNvPr>
            <p:cNvSpPr/>
            <p:nvPr/>
          </p:nvSpPr>
          <p:spPr>
            <a:xfrm>
              <a:off x="8767762" y="619125"/>
              <a:ext cx="2695575" cy="2676525"/>
            </a:xfrm>
            <a:prstGeom prst="donut">
              <a:avLst>
                <a:gd name="adj" fmla="val 12511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25000">
                  <a:schemeClr val="bg1">
                    <a:lumMod val="85000"/>
                  </a:schemeClr>
                </a:gs>
                <a:gs pos="58000">
                  <a:schemeClr val="bg1">
                    <a:lumMod val="6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>
              <a:bevelT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5887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34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Eraser</vt:lpstr>
      <vt:lpstr>Modern Love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Tobias.Krah@rs-pan.de</dc:creator>
  <cp:lastModifiedBy>Hauke Pölert</cp:lastModifiedBy>
  <cp:revision>11</cp:revision>
  <dcterms:created xsi:type="dcterms:W3CDTF">2021-02-05T17:45:26Z</dcterms:created>
  <dcterms:modified xsi:type="dcterms:W3CDTF">2021-04-26T05:38:37Z</dcterms:modified>
</cp:coreProperties>
</file>