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443" r:id="rId2"/>
    <p:sldId id="446" r:id="rId3"/>
    <p:sldId id="447" r:id="rId4"/>
    <p:sldId id="732" r:id="rId5"/>
    <p:sldId id="733" r:id="rId6"/>
    <p:sldId id="487" r:id="rId7"/>
    <p:sldId id="68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A2F0-4A18-4F32-AFD4-FAD60418E0F9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BDB01-4634-4C61-B348-0FFDC88356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77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6B-AF4D-431E-A4EB-6F8D41016CD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04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376B-AF4D-431E-A4EB-6F8D41016CD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04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3FD5297-5F7A-4CE3-9757-6BC3B8E6A9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07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488ECBC-657F-4C11-818F-F87C6C3D41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45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EB121E6-E297-4AA9-A82F-335703928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86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662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DA89-909D-47A1-9541-E2E79ED05C8B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9955-D6C7-49F8-916B-088F228043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39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7359043-A623-46E3-AD85-539F3C76F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62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BCF304F-26FB-4722-967D-5EA8E140EE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34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513E501-D27B-405A-9BE5-3454522E04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096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C6D58CA-822A-49BF-B8A5-C65411E8C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03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00D21F4-30F2-41F0-B9AD-B2DBFA644A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2EB116C-CB8A-4460-B27D-6688459F37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89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A576A05-24A4-475F-9B78-090ECBEA5A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54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5CD2293-6DBD-4D11-A426-C83D91F53F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8234" y="6548297"/>
            <a:ext cx="3145010" cy="39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70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69" r:id="rId1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4E1307D-D034-48A3-B6A4-E4C08D55E6B0}"/>
              </a:ext>
            </a:extLst>
          </p:cNvPr>
          <p:cNvSpPr/>
          <p:nvPr/>
        </p:nvSpPr>
        <p:spPr>
          <a:xfrm>
            <a:off x="-125993" y="-250179"/>
            <a:ext cx="71882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Weitere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</a:t>
            </a: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kleine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Helfer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45214C4-1231-4E73-A9E4-7104A6BBF2B1}"/>
              </a:ext>
            </a:extLst>
          </p:cNvPr>
          <p:cNvSpPr/>
          <p:nvPr/>
        </p:nvSpPr>
        <p:spPr>
          <a:xfrm>
            <a:off x="-19289" y="649593"/>
            <a:ext cx="941583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Lernzielkontrollen</a:t>
            </a:r>
            <a:r>
              <a:rPr kumimoji="0" lang="en-US" sz="36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 </a:t>
            </a:r>
            <a:r>
              <a:rPr kumimoji="0" lang="en-US" sz="36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mit</a:t>
            </a:r>
            <a:r>
              <a:rPr kumimoji="0" lang="en-US" sz="36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 </a:t>
            </a:r>
            <a:r>
              <a:rPr kumimoji="0" lang="en-US" sz="36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Auslösen</a:t>
            </a:r>
            <a:r>
              <a:rPr kumimoji="0" lang="en-US" sz="36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 auf Klick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603A48F-1874-4537-AAAC-9464946CC99E}"/>
              </a:ext>
            </a:extLst>
          </p:cNvPr>
          <p:cNvGraphicFramePr>
            <a:graphicFrameLocks noGrp="1"/>
          </p:cNvGraphicFramePr>
          <p:nvPr/>
        </p:nvGraphicFramePr>
        <p:xfrm>
          <a:off x="1239487" y="1562100"/>
          <a:ext cx="10033048" cy="4815840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6002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972">
                <a:tc gridSpan="3">
                  <a:txBody>
                    <a:bodyPr/>
                    <a:lstStyle/>
                    <a:p>
                      <a:pPr algn="ctr"/>
                      <a:r>
                        <a:rPr lang="de-DE" sz="3600" b="1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Welches Organ verbirgt sich hinter 4?</a:t>
                      </a:r>
                      <a:endParaRPr lang="de-DE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81">
                <a:tc row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  <a:p>
                      <a:pPr marL="0" indent="0" algn="ctr">
                        <a:buNone/>
                      </a:pPr>
                      <a:endParaRPr lang="de-DE" sz="3000" b="1" dirty="0"/>
                    </a:p>
                  </a:txBody>
                  <a:tcPr marT="38100" marB="381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0" dirty="0"/>
                        <a:t>a)</a:t>
                      </a:r>
                    </a:p>
                  </a:txBody>
                  <a:tcPr marT="38100" marB="381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1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Magen</a:t>
                      </a:r>
                    </a:p>
                  </a:txBody>
                  <a:tcPr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605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0" dirty="0"/>
                        <a:t>b) </a:t>
                      </a:r>
                    </a:p>
                  </a:txBody>
                  <a:tcPr marT="38100" marB="381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1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Dickdarm</a:t>
                      </a:r>
                    </a:p>
                  </a:txBody>
                  <a:tcPr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053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0" dirty="0"/>
                        <a:t>c) </a:t>
                      </a:r>
                    </a:p>
                  </a:txBody>
                  <a:tcPr marT="38100" marB="381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1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Dünndarm</a:t>
                      </a:r>
                    </a:p>
                  </a:txBody>
                  <a:tcPr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0" dirty="0"/>
                        <a:t>d)</a:t>
                      </a:r>
                    </a:p>
                  </a:txBody>
                  <a:tcPr marT="38100" marB="381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1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Leber</a:t>
                      </a:r>
                    </a:p>
                  </a:txBody>
                  <a:tcPr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DE1BDEF-B4C1-4390-B434-12F58125A3A0}"/>
              </a:ext>
            </a:extLst>
          </p:cNvPr>
          <p:cNvSpPr txBox="1"/>
          <p:nvPr/>
        </p:nvSpPr>
        <p:spPr>
          <a:xfrm>
            <a:off x="10102376" y="3679598"/>
            <a:ext cx="548605" cy="20928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Wingdings" panose="05000000000000000000" pitchFamily="2" charset="2"/>
                <a:ea typeface="+mn-ea"/>
                <a:cs typeface="+mn-cs"/>
              </a:rPr>
              <a:t>ü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D4C3B21-AC02-425F-BB06-4ECB87108CB8}"/>
              </a:ext>
            </a:extLst>
          </p:cNvPr>
          <p:cNvSpPr txBox="1"/>
          <p:nvPr/>
        </p:nvSpPr>
        <p:spPr>
          <a:xfrm>
            <a:off x="7524314" y="2354329"/>
            <a:ext cx="900100" cy="7694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2F74B74-5C9A-4853-897E-0C69FC37CAE2}"/>
              </a:ext>
            </a:extLst>
          </p:cNvPr>
          <p:cNvSpPr txBox="1"/>
          <p:nvPr/>
        </p:nvSpPr>
        <p:spPr>
          <a:xfrm>
            <a:off x="7469964" y="3294877"/>
            <a:ext cx="900100" cy="76944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CC88870-DD42-44AA-A00E-B18417F588CA}"/>
              </a:ext>
            </a:extLst>
          </p:cNvPr>
          <p:cNvSpPr txBox="1"/>
          <p:nvPr/>
        </p:nvSpPr>
        <p:spPr>
          <a:xfrm>
            <a:off x="7418024" y="4276019"/>
            <a:ext cx="1006390" cy="76944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E9E3E19-D569-42CC-B98C-10BF60E220CD}"/>
              </a:ext>
            </a:extLst>
          </p:cNvPr>
          <p:cNvSpPr txBox="1"/>
          <p:nvPr/>
        </p:nvSpPr>
        <p:spPr>
          <a:xfrm>
            <a:off x="7434012" y="5322417"/>
            <a:ext cx="990402" cy="76944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d)</a:t>
            </a:r>
          </a:p>
        </p:txBody>
      </p:sp>
      <p:sp>
        <p:nvSpPr>
          <p:cNvPr id="10" name="Multiplizieren 10">
            <a:extLst>
              <a:ext uri="{FF2B5EF4-FFF2-40B4-BE49-F238E27FC236}">
                <a16:creationId xmlns:a16="http://schemas.microsoft.com/office/drawing/2014/main" id="{022F28E7-E102-4DA0-9654-301C7EE7C483}"/>
              </a:ext>
            </a:extLst>
          </p:cNvPr>
          <p:cNvSpPr/>
          <p:nvPr/>
        </p:nvSpPr>
        <p:spPr>
          <a:xfrm>
            <a:off x="10055484" y="3205716"/>
            <a:ext cx="1467619" cy="12500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Multiplizieren 11">
            <a:extLst>
              <a:ext uri="{FF2B5EF4-FFF2-40B4-BE49-F238E27FC236}">
                <a16:creationId xmlns:a16="http://schemas.microsoft.com/office/drawing/2014/main" id="{77C46494-B999-4155-944E-E65D34DF7AD7}"/>
              </a:ext>
            </a:extLst>
          </p:cNvPr>
          <p:cNvSpPr/>
          <p:nvPr/>
        </p:nvSpPr>
        <p:spPr>
          <a:xfrm>
            <a:off x="10102376" y="2106875"/>
            <a:ext cx="1467619" cy="12500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Multiplizieren 12">
            <a:extLst>
              <a:ext uri="{FF2B5EF4-FFF2-40B4-BE49-F238E27FC236}">
                <a16:creationId xmlns:a16="http://schemas.microsoft.com/office/drawing/2014/main" id="{3BCF23C6-AE44-4510-BCE5-986FA18C99B2}"/>
              </a:ext>
            </a:extLst>
          </p:cNvPr>
          <p:cNvSpPr/>
          <p:nvPr/>
        </p:nvSpPr>
        <p:spPr>
          <a:xfrm>
            <a:off x="10019532" y="5216567"/>
            <a:ext cx="1467619" cy="12500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D57F4D6-FD03-4BF3-90CC-A805EB1F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50" y="2560923"/>
            <a:ext cx="4831685" cy="359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27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4E1307D-D034-48A3-B6A4-E4C08D55E6B0}"/>
              </a:ext>
            </a:extLst>
          </p:cNvPr>
          <p:cNvSpPr/>
          <p:nvPr/>
        </p:nvSpPr>
        <p:spPr>
          <a:xfrm>
            <a:off x="-125993" y="-250179"/>
            <a:ext cx="71882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Weitere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</a:t>
            </a: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kleine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Helfer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45214C4-1231-4E73-A9E4-7104A6BBF2B1}"/>
              </a:ext>
            </a:extLst>
          </p:cNvPr>
          <p:cNvSpPr/>
          <p:nvPr/>
        </p:nvSpPr>
        <p:spPr>
          <a:xfrm>
            <a:off x="-19289" y="649593"/>
            <a:ext cx="697480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Lernzielkontrollen</a:t>
            </a:r>
            <a:endParaRPr kumimoji="0" lang="en-US" sz="3600" b="0" i="0" u="sng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2C75119A-EA12-44AB-B53A-4A486453F4E4}"/>
              </a:ext>
            </a:extLst>
          </p:cNvPr>
          <p:cNvGraphicFramePr>
            <a:graphicFrameLocks noGrp="1"/>
          </p:cNvGraphicFramePr>
          <p:nvPr/>
        </p:nvGraphicFramePr>
        <p:xfrm>
          <a:off x="2251461" y="1475792"/>
          <a:ext cx="7954747" cy="4700959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392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8943">
                <a:tc gridSpan="3">
                  <a:txBody>
                    <a:bodyPr/>
                    <a:lstStyle/>
                    <a:p>
                      <a:pPr algn="ctr"/>
                      <a:r>
                        <a:rPr lang="de-DE" sz="35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Welches </a:t>
                      </a:r>
                      <a:r>
                        <a:rPr lang="de-DE" sz="3500" b="1" i="1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Organ wird </a:t>
                      </a:r>
                      <a:r>
                        <a:rPr lang="de-DE" sz="35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gesucht?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4">
                <a:tc row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a)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Bauchspeicheldrüse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b)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Dünndarm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20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c)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Dickdarm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688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d)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Magen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F585ED0F-A517-4420-82E6-0B147F8DA3CA}"/>
              </a:ext>
            </a:extLst>
          </p:cNvPr>
          <p:cNvSpPr txBox="1"/>
          <p:nvPr/>
        </p:nvSpPr>
        <p:spPr>
          <a:xfrm>
            <a:off x="9461031" y="4606392"/>
            <a:ext cx="5486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Wingdings" panose="05000000000000000000" pitchFamily="2" charset="2"/>
                <a:ea typeface="+mn-ea"/>
                <a:cs typeface="+mn-cs"/>
              </a:rPr>
              <a:t>ü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90CA035-F6A7-4738-88DA-4D43EF915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" t="4947" r="41461" b="41682"/>
          <a:stretch/>
        </p:blipFill>
        <p:spPr>
          <a:xfrm>
            <a:off x="2559782" y="2513123"/>
            <a:ext cx="3345016" cy="3491770"/>
          </a:xfrm>
          <a:prstGeom prst="rect">
            <a:avLst/>
          </a:prstGeom>
        </p:spPr>
      </p:pic>
      <p:sp>
        <p:nvSpPr>
          <p:cNvPr id="17" name="Graphic 2">
            <a:extLst>
              <a:ext uri="{FF2B5EF4-FFF2-40B4-BE49-F238E27FC236}">
                <a16:creationId xmlns:a16="http://schemas.microsoft.com/office/drawing/2014/main" id="{B7AC3639-DA05-4D4B-97FA-89D72B5DC403}"/>
              </a:ext>
            </a:extLst>
          </p:cNvPr>
          <p:cNvSpPr/>
          <p:nvPr/>
        </p:nvSpPr>
        <p:spPr>
          <a:xfrm rot="2305081">
            <a:off x="3560273" y="3399163"/>
            <a:ext cx="1532702" cy="607191"/>
          </a:xfrm>
          <a:custGeom>
            <a:avLst/>
            <a:gdLst>
              <a:gd name="connsiteX0" fmla="*/ 6938175 w 10416961"/>
              <a:gd name="connsiteY0" fmla="*/ 6853003 h 6858000"/>
              <a:gd name="connsiteX1" fmla="*/ 6822351 w 10416961"/>
              <a:gd name="connsiteY1" fmla="*/ 6744653 h 6858000"/>
              <a:gd name="connsiteX2" fmla="*/ 6774889 w 10416961"/>
              <a:gd name="connsiteY2" fmla="*/ 6694417 h 6858000"/>
              <a:gd name="connsiteX3" fmla="*/ 6724903 w 10416961"/>
              <a:gd name="connsiteY3" fmla="*/ 6637142 h 6858000"/>
              <a:gd name="connsiteX4" fmla="*/ 6688248 w 10416961"/>
              <a:gd name="connsiteY4" fmla="*/ 6594072 h 6858000"/>
              <a:gd name="connsiteX5" fmla="*/ 6588277 w 10416961"/>
              <a:gd name="connsiteY5" fmla="*/ 6471569 h 6858000"/>
              <a:gd name="connsiteX6" fmla="*/ 6435791 w 10416961"/>
              <a:gd name="connsiteY6" fmla="*/ 6291125 h 6858000"/>
              <a:gd name="connsiteX7" fmla="*/ 6287212 w 10416961"/>
              <a:gd name="connsiteY7" fmla="*/ 6140345 h 6858000"/>
              <a:gd name="connsiteX8" fmla="*/ 6181171 w 10416961"/>
              <a:gd name="connsiteY8" fmla="*/ 5927600 h 6858000"/>
              <a:gd name="connsiteX9" fmla="*/ 6152578 w 10416961"/>
              <a:gd name="connsiteY9" fmla="*/ 5082522 h 6858000"/>
              <a:gd name="connsiteX10" fmla="*/ 6151737 w 10416961"/>
              <a:gd name="connsiteY10" fmla="*/ 5020550 h 6858000"/>
              <a:gd name="connsiteX11" fmla="*/ 6055099 w 10416961"/>
              <a:gd name="connsiteY11" fmla="*/ 5023336 h 6858000"/>
              <a:gd name="connsiteX12" fmla="*/ 5351971 w 10416961"/>
              <a:gd name="connsiteY12" fmla="*/ 5033463 h 6858000"/>
              <a:gd name="connsiteX13" fmla="*/ 4635513 w 10416961"/>
              <a:gd name="connsiteY13" fmla="*/ 5047742 h 6858000"/>
              <a:gd name="connsiteX14" fmla="*/ 4362259 w 10416961"/>
              <a:gd name="connsiteY14" fmla="*/ 5055225 h 6858000"/>
              <a:gd name="connsiteX15" fmla="*/ 3292571 w 10416961"/>
              <a:gd name="connsiteY15" fmla="*/ 5091384 h 6858000"/>
              <a:gd name="connsiteX16" fmla="*/ 2299527 w 10416961"/>
              <a:gd name="connsiteY16" fmla="*/ 5167705 h 6858000"/>
              <a:gd name="connsiteX17" fmla="*/ 2139574 w 10416961"/>
              <a:gd name="connsiteY17" fmla="*/ 5184384 h 6858000"/>
              <a:gd name="connsiteX18" fmla="*/ 1952962 w 10416961"/>
              <a:gd name="connsiteY18" fmla="*/ 5204323 h 6858000"/>
              <a:gd name="connsiteX19" fmla="*/ 1636388 w 10416961"/>
              <a:gd name="connsiteY19" fmla="*/ 5240666 h 6858000"/>
              <a:gd name="connsiteX20" fmla="*/ 1329728 w 10416961"/>
              <a:gd name="connsiteY20" fmla="*/ 5260048 h 6858000"/>
              <a:gd name="connsiteX21" fmla="*/ 1207922 w 10416961"/>
              <a:gd name="connsiteY21" fmla="*/ 5239340 h 6858000"/>
              <a:gd name="connsiteX22" fmla="*/ 1201647 w 10416961"/>
              <a:gd name="connsiteY22" fmla="*/ 5106116 h 6858000"/>
              <a:gd name="connsiteX23" fmla="*/ 1328657 w 10416961"/>
              <a:gd name="connsiteY23" fmla="*/ 5059683 h 6858000"/>
              <a:gd name="connsiteX24" fmla="*/ 1415174 w 10416961"/>
              <a:gd name="connsiteY24" fmla="*/ 5039200 h 6858000"/>
              <a:gd name="connsiteX25" fmla="*/ 1389793 w 10416961"/>
              <a:gd name="connsiteY25" fmla="*/ 5020095 h 6858000"/>
              <a:gd name="connsiteX26" fmla="*/ 1279825 w 10416961"/>
              <a:gd name="connsiteY26" fmla="*/ 5027925 h 6858000"/>
              <a:gd name="connsiteX27" fmla="*/ 1234993 w 10416961"/>
              <a:gd name="connsiteY27" fmla="*/ 5037788 h 6858000"/>
              <a:gd name="connsiteX28" fmla="*/ 1200077 w 10416961"/>
              <a:gd name="connsiteY28" fmla="*/ 5047486 h 6858000"/>
              <a:gd name="connsiteX29" fmla="*/ 1171647 w 10416961"/>
              <a:gd name="connsiteY29" fmla="*/ 5057703 h 6858000"/>
              <a:gd name="connsiteX30" fmla="*/ 1139916 w 10416961"/>
              <a:gd name="connsiteY30" fmla="*/ 5066735 h 6858000"/>
              <a:gd name="connsiteX31" fmla="*/ 1069214 w 10416961"/>
              <a:gd name="connsiteY31" fmla="*/ 5087744 h 6858000"/>
              <a:gd name="connsiteX32" fmla="*/ 919601 w 10416961"/>
              <a:gd name="connsiteY32" fmla="*/ 5014963 h 6858000"/>
              <a:gd name="connsiteX33" fmla="*/ 870023 w 10416961"/>
              <a:gd name="connsiteY33" fmla="*/ 4974544 h 6858000"/>
              <a:gd name="connsiteX34" fmla="*/ 533558 w 10416961"/>
              <a:gd name="connsiteY34" fmla="*/ 4664635 h 6858000"/>
              <a:gd name="connsiteX35" fmla="*/ 383918 w 10416961"/>
              <a:gd name="connsiteY35" fmla="*/ 4528008 h 6858000"/>
              <a:gd name="connsiteX36" fmla="*/ 327341 w 10416961"/>
              <a:gd name="connsiteY36" fmla="*/ 4477927 h 6858000"/>
              <a:gd name="connsiteX37" fmla="*/ 290113 w 10416961"/>
              <a:gd name="connsiteY37" fmla="*/ 4447994 h 6858000"/>
              <a:gd name="connsiteX38" fmla="*/ 230781 w 10416961"/>
              <a:gd name="connsiteY38" fmla="*/ 4401258 h 6858000"/>
              <a:gd name="connsiteX39" fmla="*/ 177464 w 10416961"/>
              <a:gd name="connsiteY39" fmla="*/ 4370654 h 6858000"/>
              <a:gd name="connsiteX40" fmla="*/ 103501 w 10416961"/>
              <a:gd name="connsiteY40" fmla="*/ 4310157 h 6858000"/>
              <a:gd name="connsiteX41" fmla="*/ 97366 w 10416961"/>
              <a:gd name="connsiteY41" fmla="*/ 4301407 h 6858000"/>
              <a:gd name="connsiteX42" fmla="*/ 86599 w 10416961"/>
              <a:gd name="connsiteY42" fmla="*/ 4279747 h 6858000"/>
              <a:gd name="connsiteX43" fmla="*/ 76972 w 10416961"/>
              <a:gd name="connsiteY43" fmla="*/ 4251422 h 6858000"/>
              <a:gd name="connsiteX44" fmla="*/ 68553 w 10416961"/>
              <a:gd name="connsiteY44" fmla="*/ 3411667 h 6858000"/>
              <a:gd name="connsiteX45" fmla="*/ 83079 w 10416961"/>
              <a:gd name="connsiteY45" fmla="*/ 3088428 h 6858000"/>
              <a:gd name="connsiteX46" fmla="*/ 93368 w 10416961"/>
              <a:gd name="connsiteY46" fmla="*/ 2898483 h 6858000"/>
              <a:gd name="connsiteX47" fmla="*/ 126610 w 10416961"/>
              <a:gd name="connsiteY47" fmla="*/ 2385299 h 6858000"/>
              <a:gd name="connsiteX48" fmla="*/ 107502 w 10416961"/>
              <a:gd name="connsiteY48" fmla="*/ 2080490 h 6858000"/>
              <a:gd name="connsiteX49" fmla="*/ 76842 w 10416961"/>
              <a:gd name="connsiteY49" fmla="*/ 2075455 h 6858000"/>
              <a:gd name="connsiteX50" fmla="*/ 28523 w 10416961"/>
              <a:gd name="connsiteY50" fmla="*/ 2068375 h 6858000"/>
              <a:gd name="connsiteX51" fmla="*/ 21858 w 10416961"/>
              <a:gd name="connsiteY51" fmla="*/ 2026845 h 6858000"/>
              <a:gd name="connsiteX52" fmla="*/ 75366 w 10416961"/>
              <a:gd name="connsiteY52" fmla="*/ 1999251 h 6858000"/>
              <a:gd name="connsiteX53" fmla="*/ 206804 w 10416961"/>
              <a:gd name="connsiteY53" fmla="*/ 1899997 h 6858000"/>
              <a:gd name="connsiteX54" fmla="*/ 306775 w 10416961"/>
              <a:gd name="connsiteY54" fmla="*/ 1888777 h 6858000"/>
              <a:gd name="connsiteX55" fmla="*/ 333134 w 10416961"/>
              <a:gd name="connsiteY55" fmla="*/ 1902107 h 6858000"/>
              <a:gd name="connsiteX56" fmla="*/ 353888 w 10416961"/>
              <a:gd name="connsiteY56" fmla="*/ 1908565 h 6858000"/>
              <a:gd name="connsiteX57" fmla="*/ 540168 w 10416961"/>
              <a:gd name="connsiteY57" fmla="*/ 1922111 h 6858000"/>
              <a:gd name="connsiteX58" fmla="*/ 1309816 w 10416961"/>
              <a:gd name="connsiteY58" fmla="*/ 1908984 h 6858000"/>
              <a:gd name="connsiteX59" fmla="*/ 1443111 w 10416961"/>
              <a:gd name="connsiteY59" fmla="*/ 1895915 h 6858000"/>
              <a:gd name="connsiteX60" fmla="*/ 1619726 w 10416961"/>
              <a:gd name="connsiteY60" fmla="*/ 1878828 h 6858000"/>
              <a:gd name="connsiteX61" fmla="*/ 1753020 w 10416961"/>
              <a:gd name="connsiteY61" fmla="*/ 1862520 h 6858000"/>
              <a:gd name="connsiteX62" fmla="*/ 1819667 w 10416961"/>
              <a:gd name="connsiteY62" fmla="*/ 1852635 h 6858000"/>
              <a:gd name="connsiteX63" fmla="*/ 1919638 w 10416961"/>
              <a:gd name="connsiteY63" fmla="*/ 1841671 h 6858000"/>
              <a:gd name="connsiteX64" fmla="*/ 2112915 w 10416961"/>
              <a:gd name="connsiteY64" fmla="*/ 1825345 h 6858000"/>
              <a:gd name="connsiteX65" fmla="*/ 2372839 w 10416961"/>
              <a:gd name="connsiteY65" fmla="*/ 1805368 h 6858000"/>
              <a:gd name="connsiteX66" fmla="*/ 2549455 w 10416961"/>
              <a:gd name="connsiteY66" fmla="*/ 1792118 h 6858000"/>
              <a:gd name="connsiteX67" fmla="*/ 2985994 w 10416961"/>
              <a:gd name="connsiteY67" fmla="*/ 1766104 h 6858000"/>
              <a:gd name="connsiteX68" fmla="*/ 3256638 w 10416961"/>
              <a:gd name="connsiteY68" fmla="*/ 1753822 h 6858000"/>
              <a:gd name="connsiteX69" fmla="*/ 3481028 w 10416961"/>
              <a:gd name="connsiteY69" fmla="*/ 1739741 h 6858000"/>
              <a:gd name="connsiteX70" fmla="*/ 3797648 w 10416961"/>
              <a:gd name="connsiteY70" fmla="*/ 1740670 h 6858000"/>
              <a:gd name="connsiteX71" fmla="*/ 3855740 w 10416961"/>
              <a:gd name="connsiteY71" fmla="*/ 1751678 h 6858000"/>
              <a:gd name="connsiteX72" fmla="*/ 3925720 w 10416961"/>
              <a:gd name="connsiteY72" fmla="*/ 1762122 h 6858000"/>
              <a:gd name="connsiteX73" fmla="*/ 4048207 w 10416961"/>
              <a:gd name="connsiteY73" fmla="*/ 1778509 h 6858000"/>
              <a:gd name="connsiteX74" fmla="*/ 4033373 w 10416961"/>
              <a:gd name="connsiteY74" fmla="*/ 1761757 h 6858000"/>
              <a:gd name="connsiteX75" fmla="*/ 4030689 w 10416961"/>
              <a:gd name="connsiteY75" fmla="*/ 1722220 h 6858000"/>
              <a:gd name="connsiteX76" fmla="*/ 4215635 w 10416961"/>
              <a:gd name="connsiteY76" fmla="*/ 1710234 h 6858000"/>
              <a:gd name="connsiteX77" fmla="*/ 5112041 w 10416961"/>
              <a:gd name="connsiteY77" fmla="*/ 1732234 h 6858000"/>
              <a:gd name="connsiteX78" fmla="*/ 5632168 w 10416961"/>
              <a:gd name="connsiteY78" fmla="*/ 1748210 h 6858000"/>
              <a:gd name="connsiteX79" fmla="*/ 5897525 w 10416961"/>
              <a:gd name="connsiteY79" fmla="*/ 1761785 h 6858000"/>
              <a:gd name="connsiteX80" fmla="*/ 5933902 w 10416961"/>
              <a:gd name="connsiteY80" fmla="*/ 1768959 h 6858000"/>
              <a:gd name="connsiteX81" fmla="*/ 6011149 w 10416961"/>
              <a:gd name="connsiteY81" fmla="*/ 1806820 h 6858000"/>
              <a:gd name="connsiteX82" fmla="*/ 6158901 w 10416961"/>
              <a:gd name="connsiteY82" fmla="*/ 1842124 h 6858000"/>
              <a:gd name="connsiteX83" fmla="*/ 6265235 w 10416961"/>
              <a:gd name="connsiteY83" fmla="*/ 1810067 h 6858000"/>
              <a:gd name="connsiteX84" fmla="*/ 6288659 w 10416961"/>
              <a:gd name="connsiteY84" fmla="*/ 1525550 h 6858000"/>
              <a:gd name="connsiteX85" fmla="*/ 6311321 w 10416961"/>
              <a:gd name="connsiteY85" fmla="*/ 1065684 h 6858000"/>
              <a:gd name="connsiteX86" fmla="*/ 6345349 w 10416961"/>
              <a:gd name="connsiteY86" fmla="*/ 725783 h 6858000"/>
              <a:gd name="connsiteX87" fmla="*/ 6371561 w 10416961"/>
              <a:gd name="connsiteY87" fmla="*/ 542503 h 6858000"/>
              <a:gd name="connsiteX88" fmla="*/ 6384850 w 10416961"/>
              <a:gd name="connsiteY88" fmla="*/ 449197 h 6858000"/>
              <a:gd name="connsiteX89" fmla="*/ 6435484 w 10416961"/>
              <a:gd name="connsiteY89" fmla="*/ 170799 h 6858000"/>
              <a:gd name="connsiteX90" fmla="*/ 6495122 w 10416961"/>
              <a:gd name="connsiteY90" fmla="*/ 67150 h 6858000"/>
              <a:gd name="connsiteX91" fmla="*/ 6642388 w 10416961"/>
              <a:gd name="connsiteY91" fmla="*/ 3989 h 6858000"/>
              <a:gd name="connsiteX92" fmla="*/ 6761559 w 10416961"/>
              <a:gd name="connsiteY92" fmla="*/ 23320 h 6858000"/>
              <a:gd name="connsiteX93" fmla="*/ 6771081 w 10416961"/>
              <a:gd name="connsiteY93" fmla="*/ 29320 h 6858000"/>
              <a:gd name="connsiteX94" fmla="*/ 6789409 w 10416961"/>
              <a:gd name="connsiteY94" fmla="*/ 37651 h 6858000"/>
              <a:gd name="connsiteX95" fmla="*/ 6838183 w 10416961"/>
              <a:gd name="connsiteY95" fmla="*/ 75973 h 6858000"/>
              <a:gd name="connsiteX96" fmla="*/ 7235534 w 10416961"/>
              <a:gd name="connsiteY96" fmla="*/ 469191 h 6858000"/>
              <a:gd name="connsiteX97" fmla="*/ 7368049 w 10416961"/>
              <a:gd name="connsiteY97" fmla="*/ 628248 h 6858000"/>
              <a:gd name="connsiteX98" fmla="*/ 7393042 w 10416961"/>
              <a:gd name="connsiteY98" fmla="*/ 659236 h 6858000"/>
              <a:gd name="connsiteX99" fmla="*/ 7401475 w 10416961"/>
              <a:gd name="connsiteY99" fmla="*/ 683653 h 6858000"/>
              <a:gd name="connsiteX100" fmla="*/ 7406474 w 10416961"/>
              <a:gd name="connsiteY100" fmla="*/ 706167 h 6858000"/>
              <a:gd name="connsiteX101" fmla="*/ 7480427 w 10416961"/>
              <a:gd name="connsiteY101" fmla="*/ 731379 h 6858000"/>
              <a:gd name="connsiteX102" fmla="*/ 7556549 w 10416961"/>
              <a:gd name="connsiteY102" fmla="*/ 877406 h 6858000"/>
              <a:gd name="connsiteX103" fmla="*/ 7565805 w 10416961"/>
              <a:gd name="connsiteY103" fmla="*/ 922393 h 6858000"/>
              <a:gd name="connsiteX104" fmla="*/ 7591710 w 10416961"/>
              <a:gd name="connsiteY104" fmla="*/ 912607 h 6858000"/>
              <a:gd name="connsiteX105" fmla="*/ 7625584 w 10416961"/>
              <a:gd name="connsiteY105" fmla="*/ 902610 h 6858000"/>
              <a:gd name="connsiteX106" fmla="*/ 7656651 w 10416961"/>
              <a:gd name="connsiteY106" fmla="*/ 927716 h 6858000"/>
              <a:gd name="connsiteX107" fmla="*/ 7787927 w 10416961"/>
              <a:gd name="connsiteY107" fmla="*/ 1048908 h 6858000"/>
              <a:gd name="connsiteX108" fmla="*/ 7827915 w 10416961"/>
              <a:gd name="connsiteY108" fmla="*/ 1075814 h 6858000"/>
              <a:gd name="connsiteX109" fmla="*/ 7854831 w 10416961"/>
              <a:gd name="connsiteY109" fmla="*/ 1094033 h 6858000"/>
              <a:gd name="connsiteX110" fmla="*/ 7978404 w 10416961"/>
              <a:gd name="connsiteY110" fmla="*/ 1218520 h 6858000"/>
              <a:gd name="connsiteX111" fmla="*/ 8004530 w 10416961"/>
              <a:gd name="connsiteY111" fmla="*/ 1268997 h 6858000"/>
              <a:gd name="connsiteX112" fmla="*/ 8101148 w 10416961"/>
              <a:gd name="connsiteY112" fmla="*/ 1362264 h 6858000"/>
              <a:gd name="connsiteX113" fmla="*/ 8189386 w 10416961"/>
              <a:gd name="connsiteY113" fmla="*/ 1409794 h 6858000"/>
              <a:gd name="connsiteX114" fmla="*/ 8214469 w 10416961"/>
              <a:gd name="connsiteY114" fmla="*/ 1443459 h 6858000"/>
              <a:gd name="connsiteX115" fmla="*/ 8247584 w 10416961"/>
              <a:gd name="connsiteY115" fmla="*/ 1522218 h 6858000"/>
              <a:gd name="connsiteX116" fmla="*/ 8288855 w 10416961"/>
              <a:gd name="connsiteY116" fmla="*/ 1546205 h 6858000"/>
              <a:gd name="connsiteX117" fmla="*/ 8360335 w 10416961"/>
              <a:gd name="connsiteY117" fmla="*/ 1568194 h 6858000"/>
              <a:gd name="connsiteX118" fmla="*/ 8379863 w 10416961"/>
              <a:gd name="connsiteY118" fmla="*/ 1612783 h 6858000"/>
              <a:gd name="connsiteX119" fmla="*/ 8344431 w 10416961"/>
              <a:gd name="connsiteY119" fmla="*/ 1649396 h 6858000"/>
              <a:gd name="connsiteX120" fmla="*/ 8296454 w 10416961"/>
              <a:gd name="connsiteY120" fmla="*/ 1704452 h 6858000"/>
              <a:gd name="connsiteX121" fmla="*/ 8354428 w 10416961"/>
              <a:gd name="connsiteY121" fmla="*/ 1705497 h 6858000"/>
              <a:gd name="connsiteX122" fmla="*/ 8411931 w 10416961"/>
              <a:gd name="connsiteY122" fmla="*/ 1695737 h 6858000"/>
              <a:gd name="connsiteX123" fmla="*/ 8647723 w 10416961"/>
              <a:gd name="connsiteY123" fmla="*/ 1824082 h 6858000"/>
              <a:gd name="connsiteX124" fmla="*/ 8672551 w 10416961"/>
              <a:gd name="connsiteY124" fmla="*/ 1858986 h 6858000"/>
              <a:gd name="connsiteX125" fmla="*/ 8700994 w 10416961"/>
              <a:gd name="connsiteY125" fmla="*/ 1931460 h 6858000"/>
              <a:gd name="connsiteX126" fmla="*/ 8656443 w 10416961"/>
              <a:gd name="connsiteY126" fmla="*/ 1941335 h 6858000"/>
              <a:gd name="connsiteX127" fmla="*/ 8630767 w 10416961"/>
              <a:gd name="connsiteY127" fmla="*/ 1930124 h 6858000"/>
              <a:gd name="connsiteX128" fmla="*/ 8660908 w 10416961"/>
              <a:gd name="connsiteY128" fmla="*/ 1970048 h 6858000"/>
              <a:gd name="connsiteX129" fmla="*/ 8772830 w 10416961"/>
              <a:gd name="connsiteY129" fmla="*/ 2048731 h 6858000"/>
              <a:gd name="connsiteX130" fmla="*/ 8790412 w 10416961"/>
              <a:gd name="connsiteY130" fmla="*/ 2054496 h 6858000"/>
              <a:gd name="connsiteX131" fmla="*/ 8821452 w 10416961"/>
              <a:gd name="connsiteY131" fmla="*/ 2063947 h 6858000"/>
              <a:gd name="connsiteX132" fmla="*/ 8880941 w 10416961"/>
              <a:gd name="connsiteY132" fmla="*/ 2112046 h 6858000"/>
              <a:gd name="connsiteX133" fmla="*/ 8944633 w 10416961"/>
              <a:gd name="connsiteY133" fmla="*/ 2159227 h 6858000"/>
              <a:gd name="connsiteX134" fmla="*/ 9180024 w 10416961"/>
              <a:gd name="connsiteY134" fmla="*/ 2321873 h 6858000"/>
              <a:gd name="connsiteX135" fmla="*/ 9212470 w 10416961"/>
              <a:gd name="connsiteY135" fmla="*/ 2360732 h 6858000"/>
              <a:gd name="connsiteX136" fmla="*/ 9266005 w 10416961"/>
              <a:gd name="connsiteY136" fmla="*/ 2489067 h 6858000"/>
              <a:gd name="connsiteX137" fmla="*/ 9291583 w 10416961"/>
              <a:gd name="connsiteY137" fmla="*/ 2508597 h 6858000"/>
              <a:gd name="connsiteX138" fmla="*/ 9324145 w 10416961"/>
              <a:gd name="connsiteY138" fmla="*/ 2501932 h 6858000"/>
              <a:gd name="connsiteX139" fmla="*/ 9407454 w 10416961"/>
              <a:gd name="connsiteY139" fmla="*/ 2520380 h 6858000"/>
              <a:gd name="connsiteX140" fmla="*/ 9760684 w 10416961"/>
              <a:gd name="connsiteY140" fmla="*/ 2915261 h 6858000"/>
              <a:gd name="connsiteX141" fmla="*/ 9792898 w 10416961"/>
              <a:gd name="connsiteY141" fmla="*/ 2943420 h 6858000"/>
              <a:gd name="connsiteX142" fmla="*/ 9801887 w 10416961"/>
              <a:gd name="connsiteY142" fmla="*/ 2948469 h 6858000"/>
              <a:gd name="connsiteX143" fmla="*/ 9869244 w 10416961"/>
              <a:gd name="connsiteY143" fmla="*/ 2982971 h 6858000"/>
              <a:gd name="connsiteX144" fmla="*/ 9887141 w 10416961"/>
              <a:gd name="connsiteY144" fmla="*/ 3036774 h 6858000"/>
              <a:gd name="connsiteX145" fmla="*/ 9913320 w 10416961"/>
              <a:gd name="connsiteY145" fmla="*/ 3153078 h 6858000"/>
              <a:gd name="connsiteX146" fmla="*/ 9945780 w 10416961"/>
              <a:gd name="connsiteY146" fmla="*/ 3218390 h 6858000"/>
              <a:gd name="connsiteX147" fmla="*/ 10112951 w 10416961"/>
              <a:gd name="connsiteY147" fmla="*/ 3476947 h 6858000"/>
              <a:gd name="connsiteX148" fmla="*/ 10202094 w 10416961"/>
              <a:gd name="connsiteY148" fmla="*/ 3603577 h 6858000"/>
              <a:gd name="connsiteX149" fmla="*/ 10245660 w 10416961"/>
              <a:gd name="connsiteY149" fmla="*/ 3664926 h 6858000"/>
              <a:gd name="connsiteX150" fmla="*/ 10337962 w 10416961"/>
              <a:gd name="connsiteY150" fmla="*/ 3808246 h 6858000"/>
              <a:gd name="connsiteX151" fmla="*/ 10365065 w 10416961"/>
              <a:gd name="connsiteY151" fmla="*/ 3851973 h 6858000"/>
              <a:gd name="connsiteX152" fmla="*/ 10384115 w 10416961"/>
              <a:gd name="connsiteY152" fmla="*/ 3890267 h 6858000"/>
              <a:gd name="connsiteX153" fmla="*/ 10393765 w 10416961"/>
              <a:gd name="connsiteY153" fmla="*/ 3908188 h 6858000"/>
              <a:gd name="connsiteX154" fmla="*/ 10413827 w 10416961"/>
              <a:gd name="connsiteY154" fmla="*/ 3997781 h 6858000"/>
              <a:gd name="connsiteX155" fmla="*/ 10402066 w 10416961"/>
              <a:gd name="connsiteY155" fmla="*/ 4028153 h 6858000"/>
              <a:gd name="connsiteX156" fmla="*/ 10331492 w 10416961"/>
              <a:gd name="connsiteY156" fmla="*/ 3994322 h 6858000"/>
              <a:gd name="connsiteX157" fmla="*/ 10286881 w 10416961"/>
              <a:gd name="connsiteY157" fmla="*/ 3961506 h 6858000"/>
              <a:gd name="connsiteX158" fmla="*/ 10302307 w 10416961"/>
              <a:gd name="connsiteY158" fmla="*/ 4018825 h 6858000"/>
              <a:gd name="connsiteX159" fmla="*/ 10307192 w 10416961"/>
              <a:gd name="connsiteY159" fmla="*/ 4046091 h 6858000"/>
              <a:gd name="connsiteX160" fmla="*/ 10249762 w 10416961"/>
              <a:gd name="connsiteY160" fmla="*/ 4073841 h 6858000"/>
              <a:gd name="connsiteX161" fmla="*/ 10209668 w 10416961"/>
              <a:gd name="connsiteY161" fmla="*/ 4063718 h 6858000"/>
              <a:gd name="connsiteX162" fmla="*/ 10190947 w 10416961"/>
              <a:gd name="connsiteY162" fmla="*/ 4067514 h 6858000"/>
              <a:gd name="connsiteX163" fmla="*/ 10175171 w 10416961"/>
              <a:gd name="connsiteY163" fmla="*/ 4075017 h 6858000"/>
              <a:gd name="connsiteX164" fmla="*/ 10102522 w 10416961"/>
              <a:gd name="connsiteY164" fmla="*/ 4148217 h 6858000"/>
              <a:gd name="connsiteX165" fmla="*/ 9954956 w 10416961"/>
              <a:gd name="connsiteY165" fmla="*/ 4268389 h 6858000"/>
              <a:gd name="connsiteX166" fmla="*/ 9847305 w 10416961"/>
              <a:gd name="connsiteY166" fmla="*/ 4364722 h 6858000"/>
              <a:gd name="connsiteX167" fmla="*/ 9789962 w 10416961"/>
              <a:gd name="connsiteY167" fmla="*/ 4441474 h 6858000"/>
              <a:gd name="connsiteX168" fmla="*/ 9644593 w 10416961"/>
              <a:gd name="connsiteY168" fmla="*/ 4578332 h 6858000"/>
              <a:gd name="connsiteX169" fmla="*/ 9538127 w 10416961"/>
              <a:gd name="connsiteY169" fmla="*/ 4670643 h 6858000"/>
              <a:gd name="connsiteX170" fmla="*/ 9435870 w 10416961"/>
              <a:gd name="connsiteY170" fmla="*/ 4766272 h 6858000"/>
              <a:gd name="connsiteX171" fmla="*/ 9357469 w 10416961"/>
              <a:gd name="connsiteY171" fmla="*/ 4767938 h 6858000"/>
              <a:gd name="connsiteX172" fmla="*/ 9333749 w 10416961"/>
              <a:gd name="connsiteY172" fmla="*/ 4761273 h 6858000"/>
              <a:gd name="connsiteX173" fmla="*/ 9314148 w 10416961"/>
              <a:gd name="connsiteY173" fmla="*/ 4761273 h 6858000"/>
              <a:gd name="connsiteX174" fmla="*/ 9314075 w 10416961"/>
              <a:gd name="connsiteY174" fmla="*/ 4806260 h 6858000"/>
              <a:gd name="connsiteX175" fmla="*/ 9309807 w 10416961"/>
              <a:gd name="connsiteY175" fmla="*/ 4876631 h 6858000"/>
              <a:gd name="connsiteX176" fmla="*/ 9241267 w 10416961"/>
              <a:gd name="connsiteY176" fmla="*/ 4947885 h 6858000"/>
              <a:gd name="connsiteX177" fmla="*/ 9206160 w 10416961"/>
              <a:gd name="connsiteY177" fmla="*/ 4954089 h 6858000"/>
              <a:gd name="connsiteX178" fmla="*/ 9173118 w 10416961"/>
              <a:gd name="connsiteY178" fmla="*/ 4964063 h 6858000"/>
              <a:gd name="connsiteX179" fmla="*/ 9107542 w 10416961"/>
              <a:gd name="connsiteY179" fmla="*/ 5021473 h 6858000"/>
              <a:gd name="connsiteX180" fmla="*/ 9112540 w 10416961"/>
              <a:gd name="connsiteY180" fmla="*/ 5026275 h 6858000"/>
              <a:gd name="connsiteX181" fmla="*/ 9135417 w 10416961"/>
              <a:gd name="connsiteY181" fmla="*/ 5014999 h 6858000"/>
              <a:gd name="connsiteX182" fmla="*/ 9145497 w 10416961"/>
              <a:gd name="connsiteY182" fmla="*/ 5094509 h 6858000"/>
              <a:gd name="connsiteX183" fmla="*/ 8910932 w 10416961"/>
              <a:gd name="connsiteY183" fmla="*/ 5271323 h 6858000"/>
              <a:gd name="connsiteX184" fmla="*/ 8854282 w 10416961"/>
              <a:gd name="connsiteY184" fmla="*/ 5307758 h 6858000"/>
              <a:gd name="connsiteX185" fmla="*/ 8814294 w 10416961"/>
              <a:gd name="connsiteY185" fmla="*/ 5334519 h 6858000"/>
              <a:gd name="connsiteX186" fmla="*/ 8770124 w 10416961"/>
              <a:gd name="connsiteY186" fmla="*/ 5364291 h 6858000"/>
              <a:gd name="connsiteX187" fmla="*/ 8747945 w 10416961"/>
              <a:gd name="connsiteY187" fmla="*/ 5381092 h 6858000"/>
              <a:gd name="connsiteX188" fmla="*/ 8580972 w 10416961"/>
              <a:gd name="connsiteY188" fmla="*/ 5551043 h 6858000"/>
              <a:gd name="connsiteX189" fmla="*/ 8543399 w 10416961"/>
              <a:gd name="connsiteY189" fmla="*/ 5608739 h 6858000"/>
              <a:gd name="connsiteX190" fmla="*/ 8461295 w 10416961"/>
              <a:gd name="connsiteY190" fmla="*/ 5647681 h 6858000"/>
              <a:gd name="connsiteX191" fmla="*/ 8314291 w 10416961"/>
              <a:gd name="connsiteY191" fmla="*/ 5761830 h 6858000"/>
              <a:gd name="connsiteX192" fmla="*/ 8139180 w 10416961"/>
              <a:gd name="connsiteY192" fmla="*/ 5907605 h 6858000"/>
              <a:gd name="connsiteX193" fmla="*/ 8081649 w 10416961"/>
              <a:gd name="connsiteY193" fmla="*/ 5952373 h 6858000"/>
              <a:gd name="connsiteX194" fmla="*/ 8058570 w 10416961"/>
              <a:gd name="connsiteY194" fmla="*/ 5994872 h 6858000"/>
              <a:gd name="connsiteX195" fmla="*/ 8024524 w 10416961"/>
              <a:gd name="connsiteY195" fmla="*/ 6037980 h 6858000"/>
              <a:gd name="connsiteX196" fmla="*/ 7587615 w 10416961"/>
              <a:gd name="connsiteY196" fmla="*/ 6477439 h 6858000"/>
              <a:gd name="connsiteX197" fmla="*/ 7485159 w 10416961"/>
              <a:gd name="connsiteY197" fmla="*/ 6547894 h 6858000"/>
              <a:gd name="connsiteX198" fmla="*/ 7412904 w 10416961"/>
              <a:gd name="connsiteY198" fmla="*/ 6619570 h 6858000"/>
              <a:gd name="connsiteX199" fmla="*/ 7342912 w 10416961"/>
              <a:gd name="connsiteY199" fmla="*/ 6680713 h 6858000"/>
              <a:gd name="connsiteX200" fmla="*/ 7294572 w 10416961"/>
              <a:gd name="connsiteY200" fmla="*/ 6591174 h 6858000"/>
              <a:gd name="connsiteX201" fmla="*/ 7284969 w 10416961"/>
              <a:gd name="connsiteY201" fmla="*/ 6574078 h 6858000"/>
              <a:gd name="connsiteX202" fmla="*/ 7265278 w 10416961"/>
              <a:gd name="connsiteY202" fmla="*/ 6579881 h 6858000"/>
              <a:gd name="connsiteX203" fmla="*/ 7243225 w 10416961"/>
              <a:gd name="connsiteY203" fmla="*/ 6589798 h 6858000"/>
              <a:gd name="connsiteX204" fmla="*/ 7200415 w 10416961"/>
              <a:gd name="connsiteY204" fmla="*/ 6642548 h 6858000"/>
              <a:gd name="connsiteX205" fmla="*/ 7180001 w 10416961"/>
              <a:gd name="connsiteY205" fmla="*/ 6704217 h 6858000"/>
              <a:gd name="connsiteX206" fmla="*/ 7049042 w 10416961"/>
              <a:gd name="connsiteY206" fmla="*/ 6836814 h 6858000"/>
              <a:gd name="connsiteX207" fmla="*/ 6938175 w 10416961"/>
              <a:gd name="connsiteY207" fmla="*/ 6853003 h 6858000"/>
              <a:gd name="connsiteX208" fmla="*/ 7022072 w 10416961"/>
              <a:gd name="connsiteY208" fmla="*/ 6645790 h 6858000"/>
              <a:gd name="connsiteX209" fmla="*/ 7105417 w 10416961"/>
              <a:gd name="connsiteY209" fmla="*/ 6517313 h 6858000"/>
              <a:gd name="connsiteX210" fmla="*/ 7115061 w 10416961"/>
              <a:gd name="connsiteY210" fmla="*/ 6497265 h 6858000"/>
              <a:gd name="connsiteX211" fmla="*/ 7125063 w 10416961"/>
              <a:gd name="connsiteY211" fmla="*/ 6457544 h 6858000"/>
              <a:gd name="connsiteX212" fmla="*/ 7094362 w 10416961"/>
              <a:gd name="connsiteY212" fmla="*/ 6354142 h 6858000"/>
              <a:gd name="connsiteX213" fmla="*/ 7038270 w 10416961"/>
              <a:gd name="connsiteY213" fmla="*/ 6410878 h 6858000"/>
              <a:gd name="connsiteX214" fmla="*/ 6928466 w 10416961"/>
              <a:gd name="connsiteY214" fmla="*/ 6481310 h 6858000"/>
              <a:gd name="connsiteX215" fmla="*/ 6936050 w 10416961"/>
              <a:gd name="connsiteY215" fmla="*/ 6377468 h 6858000"/>
              <a:gd name="connsiteX216" fmla="*/ 6967910 w 10416961"/>
              <a:gd name="connsiteY216" fmla="*/ 6280611 h 6858000"/>
              <a:gd name="connsiteX217" fmla="*/ 6978153 w 10416961"/>
              <a:gd name="connsiteY217" fmla="*/ 6247288 h 6858000"/>
              <a:gd name="connsiteX218" fmla="*/ 6987336 w 10416961"/>
              <a:gd name="connsiteY218" fmla="*/ 6220847 h 6858000"/>
              <a:gd name="connsiteX219" fmla="*/ 7014288 w 10416961"/>
              <a:gd name="connsiteY219" fmla="*/ 6160865 h 6858000"/>
              <a:gd name="connsiteX220" fmla="*/ 7202333 w 10416961"/>
              <a:gd name="connsiteY220" fmla="*/ 5795637 h 6858000"/>
              <a:gd name="connsiteX221" fmla="*/ 7221425 w 10416961"/>
              <a:gd name="connsiteY221" fmla="*/ 5760801 h 6858000"/>
              <a:gd name="connsiteX222" fmla="*/ 7238429 w 10416961"/>
              <a:gd name="connsiteY222" fmla="*/ 5743483 h 6858000"/>
              <a:gd name="connsiteX223" fmla="*/ 7249037 w 10416961"/>
              <a:gd name="connsiteY223" fmla="*/ 5850236 h 6858000"/>
              <a:gd name="connsiteX224" fmla="*/ 7228891 w 10416961"/>
              <a:gd name="connsiteY224" fmla="*/ 5910218 h 6858000"/>
              <a:gd name="connsiteX225" fmla="*/ 7218396 w 10416961"/>
              <a:gd name="connsiteY225" fmla="*/ 5938977 h 6858000"/>
              <a:gd name="connsiteX226" fmla="*/ 7164019 w 10416961"/>
              <a:gd name="connsiteY226" fmla="*/ 6055101 h 6858000"/>
              <a:gd name="connsiteX227" fmla="*/ 7141449 w 10416961"/>
              <a:gd name="connsiteY227" fmla="*/ 6134640 h 6858000"/>
              <a:gd name="connsiteX228" fmla="*/ 7235784 w 10416961"/>
              <a:gd name="connsiteY228" fmla="*/ 6260690 h 6858000"/>
              <a:gd name="connsiteX229" fmla="*/ 7264746 w 10416961"/>
              <a:gd name="connsiteY229" fmla="*/ 6260543 h 6858000"/>
              <a:gd name="connsiteX230" fmla="*/ 7237563 w 10416961"/>
              <a:gd name="connsiteY230" fmla="*/ 6248197 h 6858000"/>
              <a:gd name="connsiteX231" fmla="*/ 7181437 w 10416961"/>
              <a:gd name="connsiteY231" fmla="*/ 6185967 h 6858000"/>
              <a:gd name="connsiteX232" fmla="*/ 7202686 w 10416961"/>
              <a:gd name="connsiteY232" fmla="*/ 6153029 h 6858000"/>
              <a:gd name="connsiteX233" fmla="*/ 7264334 w 10416961"/>
              <a:gd name="connsiteY233" fmla="*/ 6136559 h 6858000"/>
              <a:gd name="connsiteX234" fmla="*/ 7329140 w 10416961"/>
              <a:gd name="connsiteY234" fmla="*/ 6144398 h 6858000"/>
              <a:gd name="connsiteX235" fmla="*/ 7361219 w 10416961"/>
              <a:gd name="connsiteY235" fmla="*/ 6134515 h 6858000"/>
              <a:gd name="connsiteX236" fmla="*/ 7365040 w 10416961"/>
              <a:gd name="connsiteY236" fmla="*/ 6055246 h 6858000"/>
              <a:gd name="connsiteX237" fmla="*/ 7324729 w 10416961"/>
              <a:gd name="connsiteY237" fmla="*/ 6047565 h 6858000"/>
              <a:gd name="connsiteX238" fmla="*/ 7304719 w 10416961"/>
              <a:gd name="connsiteY238" fmla="*/ 6054229 h 6858000"/>
              <a:gd name="connsiteX239" fmla="*/ 7290981 w 10416961"/>
              <a:gd name="connsiteY239" fmla="*/ 5954485 h 6858000"/>
              <a:gd name="connsiteX240" fmla="*/ 7338739 w 10416961"/>
              <a:gd name="connsiteY240" fmla="*/ 5957204 h 6858000"/>
              <a:gd name="connsiteX241" fmla="*/ 7469596 w 10416961"/>
              <a:gd name="connsiteY241" fmla="*/ 6014629 h 6858000"/>
              <a:gd name="connsiteX242" fmla="*/ 7518452 w 10416961"/>
              <a:gd name="connsiteY242" fmla="*/ 6020906 h 6858000"/>
              <a:gd name="connsiteX243" fmla="*/ 7590188 w 10416961"/>
              <a:gd name="connsiteY243" fmla="*/ 5998009 h 6858000"/>
              <a:gd name="connsiteX244" fmla="*/ 7788125 w 10416961"/>
              <a:gd name="connsiteY244" fmla="*/ 5800970 h 6858000"/>
              <a:gd name="connsiteX245" fmla="*/ 7838656 w 10416961"/>
              <a:gd name="connsiteY245" fmla="*/ 5744320 h 6858000"/>
              <a:gd name="connsiteX246" fmla="*/ 7905075 w 10416961"/>
              <a:gd name="connsiteY246" fmla="*/ 5657678 h 6858000"/>
              <a:gd name="connsiteX247" fmla="*/ 7972645 w 10416961"/>
              <a:gd name="connsiteY247" fmla="*/ 5568894 h 6858000"/>
              <a:gd name="connsiteX248" fmla="*/ 7981204 w 10416961"/>
              <a:gd name="connsiteY248" fmla="*/ 5555388 h 6858000"/>
              <a:gd name="connsiteX249" fmla="*/ 8080533 w 10416961"/>
              <a:gd name="connsiteY249" fmla="*/ 5458874 h 6858000"/>
              <a:gd name="connsiteX250" fmla="*/ 8180787 w 10416961"/>
              <a:gd name="connsiteY250" fmla="*/ 5454041 h 6858000"/>
              <a:gd name="connsiteX251" fmla="*/ 8215783 w 10416961"/>
              <a:gd name="connsiteY251" fmla="*/ 5411992 h 6858000"/>
              <a:gd name="connsiteX252" fmla="*/ 8238287 w 10416961"/>
              <a:gd name="connsiteY252" fmla="*/ 5358776 h 6858000"/>
              <a:gd name="connsiteX253" fmla="*/ 8277566 w 10416961"/>
              <a:gd name="connsiteY253" fmla="*/ 5337243 h 6858000"/>
              <a:gd name="connsiteX254" fmla="*/ 8307557 w 10416961"/>
              <a:gd name="connsiteY254" fmla="*/ 5327908 h 6858000"/>
              <a:gd name="connsiteX255" fmla="*/ 8344431 w 10416961"/>
              <a:gd name="connsiteY255" fmla="*/ 5310812 h 6858000"/>
              <a:gd name="connsiteX256" fmla="*/ 8477725 w 10416961"/>
              <a:gd name="connsiteY256" fmla="*/ 5232895 h 6858000"/>
              <a:gd name="connsiteX257" fmla="*/ 8551037 w 10416961"/>
              <a:gd name="connsiteY257" fmla="*/ 5180174 h 6858000"/>
              <a:gd name="connsiteX258" fmla="*/ 8698317 w 10416961"/>
              <a:gd name="connsiteY258" fmla="*/ 5064293 h 6858000"/>
              <a:gd name="connsiteX259" fmla="*/ 8745840 w 10416961"/>
              <a:gd name="connsiteY259" fmla="*/ 5022238 h 6858000"/>
              <a:gd name="connsiteX260" fmla="*/ 8819795 w 10416961"/>
              <a:gd name="connsiteY260" fmla="*/ 4918910 h 6858000"/>
              <a:gd name="connsiteX261" fmla="*/ 8847983 w 10416961"/>
              <a:gd name="connsiteY261" fmla="*/ 4881916 h 6858000"/>
              <a:gd name="connsiteX262" fmla="*/ 8903661 w 10416961"/>
              <a:gd name="connsiteY262" fmla="*/ 4856305 h 6858000"/>
              <a:gd name="connsiteX263" fmla="*/ 9014236 w 10416961"/>
              <a:gd name="connsiteY263" fmla="*/ 4774913 h 6858000"/>
              <a:gd name="connsiteX264" fmla="*/ 9050891 w 10416961"/>
              <a:gd name="connsiteY264" fmla="*/ 4744670 h 6858000"/>
              <a:gd name="connsiteX265" fmla="*/ 9098202 w 10416961"/>
              <a:gd name="connsiteY265" fmla="*/ 4704682 h 6858000"/>
              <a:gd name="connsiteX266" fmla="*/ 9210241 w 10416961"/>
              <a:gd name="connsiteY266" fmla="*/ 4605845 h 6858000"/>
              <a:gd name="connsiteX267" fmla="*/ 9240843 w 10416961"/>
              <a:gd name="connsiteY267" fmla="*/ 4579186 h 6858000"/>
              <a:gd name="connsiteX268" fmla="*/ 9376832 w 10416961"/>
              <a:gd name="connsiteY268" fmla="*/ 4464693 h 6858000"/>
              <a:gd name="connsiteX269" fmla="*/ 9403194 w 10416961"/>
              <a:gd name="connsiteY269" fmla="*/ 4444699 h 6858000"/>
              <a:gd name="connsiteX270" fmla="*/ 9444110 w 10416961"/>
              <a:gd name="connsiteY270" fmla="*/ 4421961 h 6858000"/>
              <a:gd name="connsiteX271" fmla="*/ 9510656 w 10416961"/>
              <a:gd name="connsiteY271" fmla="*/ 4378641 h 6858000"/>
              <a:gd name="connsiteX272" fmla="*/ 9560141 w 10416961"/>
              <a:gd name="connsiteY272" fmla="*/ 4338063 h 6858000"/>
              <a:gd name="connsiteX273" fmla="*/ 9610517 w 10416961"/>
              <a:gd name="connsiteY273" fmla="*/ 4294742 h 6858000"/>
              <a:gd name="connsiteX274" fmla="*/ 9668336 w 10416961"/>
              <a:gd name="connsiteY274" fmla="*/ 4244757 h 6858000"/>
              <a:gd name="connsiteX275" fmla="*/ 9736937 w 10416961"/>
              <a:gd name="connsiteY275" fmla="*/ 4184774 h 6858000"/>
              <a:gd name="connsiteX276" fmla="*/ 10024995 w 10416961"/>
              <a:gd name="connsiteY276" fmla="*/ 3988162 h 6858000"/>
              <a:gd name="connsiteX277" fmla="*/ 10062557 w 10416961"/>
              <a:gd name="connsiteY277" fmla="*/ 3959162 h 6858000"/>
              <a:gd name="connsiteX278" fmla="*/ 10096993 w 10416961"/>
              <a:gd name="connsiteY278" fmla="*/ 3896753 h 6858000"/>
              <a:gd name="connsiteX279" fmla="*/ 10015748 w 10416961"/>
              <a:gd name="connsiteY279" fmla="*/ 3702211 h 6858000"/>
              <a:gd name="connsiteX280" fmla="*/ 9847326 w 10416961"/>
              <a:gd name="connsiteY280" fmla="*/ 3399389 h 6858000"/>
              <a:gd name="connsiteX281" fmla="*/ 9841417 w 10416961"/>
              <a:gd name="connsiteY281" fmla="*/ 3385475 h 6858000"/>
              <a:gd name="connsiteX282" fmla="*/ 9831171 w 10416961"/>
              <a:gd name="connsiteY282" fmla="*/ 3358704 h 6858000"/>
              <a:gd name="connsiteX283" fmla="*/ 9818281 w 10416961"/>
              <a:gd name="connsiteY283" fmla="*/ 3319099 h 6858000"/>
              <a:gd name="connsiteX284" fmla="*/ 9722922 w 10416961"/>
              <a:gd name="connsiteY284" fmla="*/ 3387131 h 6858000"/>
              <a:gd name="connsiteX285" fmla="*/ 9570720 w 10416961"/>
              <a:gd name="connsiteY285" fmla="*/ 3564352 h 6858000"/>
              <a:gd name="connsiteX286" fmla="*/ 9560743 w 10416961"/>
              <a:gd name="connsiteY286" fmla="*/ 3634935 h 6858000"/>
              <a:gd name="connsiteX287" fmla="*/ 9567408 w 10416961"/>
              <a:gd name="connsiteY287" fmla="*/ 3651597 h 6858000"/>
              <a:gd name="connsiteX288" fmla="*/ 9551139 w 10416961"/>
              <a:gd name="connsiteY288" fmla="*/ 3668258 h 6858000"/>
              <a:gd name="connsiteX289" fmla="*/ 9530752 w 10416961"/>
              <a:gd name="connsiteY289" fmla="*/ 3661594 h 6858000"/>
              <a:gd name="connsiteX290" fmla="*/ 9484098 w 10416961"/>
              <a:gd name="connsiteY290" fmla="*/ 3661594 h 6858000"/>
              <a:gd name="connsiteX291" fmla="*/ 9466385 w 10416961"/>
              <a:gd name="connsiteY291" fmla="*/ 3668258 h 6858000"/>
              <a:gd name="connsiteX292" fmla="*/ 9344185 w 10416961"/>
              <a:gd name="connsiteY292" fmla="*/ 3719642 h 6858000"/>
              <a:gd name="connsiteX293" fmla="*/ 9117307 w 10416961"/>
              <a:gd name="connsiteY293" fmla="*/ 3874865 h 6858000"/>
              <a:gd name="connsiteX294" fmla="*/ 9098163 w 10416961"/>
              <a:gd name="connsiteY294" fmla="*/ 3952608 h 6858000"/>
              <a:gd name="connsiteX295" fmla="*/ 8973672 w 10416961"/>
              <a:gd name="connsiteY295" fmla="*/ 4040032 h 6858000"/>
              <a:gd name="connsiteX296" fmla="*/ 8937554 w 10416961"/>
              <a:gd name="connsiteY296" fmla="*/ 4027043 h 6858000"/>
              <a:gd name="connsiteX297" fmla="*/ 8940741 w 10416961"/>
              <a:gd name="connsiteY297" fmla="*/ 3991979 h 6858000"/>
              <a:gd name="connsiteX298" fmla="*/ 8944803 w 10416961"/>
              <a:gd name="connsiteY298" fmla="*/ 3969828 h 6858000"/>
              <a:gd name="connsiteX299" fmla="*/ 8830956 w 10416961"/>
              <a:gd name="connsiteY299" fmla="*/ 4045004 h 6858000"/>
              <a:gd name="connsiteX300" fmla="*/ 8776399 w 10416961"/>
              <a:gd name="connsiteY300" fmla="*/ 4095432 h 6858000"/>
              <a:gd name="connsiteX301" fmla="*/ 8666431 w 10416961"/>
              <a:gd name="connsiteY301" fmla="*/ 4179107 h 6858000"/>
              <a:gd name="connsiteX302" fmla="*/ 8607687 w 10416961"/>
              <a:gd name="connsiteY302" fmla="*/ 4224947 h 6858000"/>
              <a:gd name="connsiteX303" fmla="*/ 8657673 w 10416961"/>
              <a:gd name="connsiteY303" fmla="*/ 4211898 h 6858000"/>
              <a:gd name="connsiteX304" fmla="*/ 8701958 w 10416961"/>
              <a:gd name="connsiteY304" fmla="*/ 4198811 h 6858000"/>
              <a:gd name="connsiteX305" fmla="*/ 8765784 w 10416961"/>
              <a:gd name="connsiteY305" fmla="*/ 4205742 h 6858000"/>
              <a:gd name="connsiteX306" fmla="*/ 8584478 w 10416961"/>
              <a:gd name="connsiteY306" fmla="*/ 4338630 h 6858000"/>
              <a:gd name="connsiteX307" fmla="*/ 8563910 w 10416961"/>
              <a:gd name="connsiteY307" fmla="*/ 4348799 h 6858000"/>
              <a:gd name="connsiteX308" fmla="*/ 8544373 w 10416961"/>
              <a:gd name="connsiteY308" fmla="*/ 4354725 h 6858000"/>
              <a:gd name="connsiteX309" fmla="*/ 8524954 w 10416961"/>
              <a:gd name="connsiteY309" fmla="*/ 4360459 h 6858000"/>
              <a:gd name="connsiteX310" fmla="*/ 8490508 w 10416961"/>
              <a:gd name="connsiteY310" fmla="*/ 4370428 h 6858000"/>
              <a:gd name="connsiteX311" fmla="*/ 8308597 w 10416961"/>
              <a:gd name="connsiteY311" fmla="*/ 4491462 h 6858000"/>
              <a:gd name="connsiteX312" fmla="*/ 8108490 w 10416961"/>
              <a:gd name="connsiteY312" fmla="*/ 4670303 h 6858000"/>
              <a:gd name="connsiteX313" fmla="*/ 8021192 w 10416961"/>
              <a:gd name="connsiteY313" fmla="*/ 4741279 h 6858000"/>
              <a:gd name="connsiteX314" fmla="*/ 7977893 w 10416961"/>
              <a:gd name="connsiteY314" fmla="*/ 4775732 h 6858000"/>
              <a:gd name="connsiteX315" fmla="*/ 7891230 w 10416961"/>
              <a:gd name="connsiteY315" fmla="*/ 4844503 h 6858000"/>
              <a:gd name="connsiteX316" fmla="*/ 7804589 w 10416961"/>
              <a:gd name="connsiteY316" fmla="*/ 4913432 h 6858000"/>
              <a:gd name="connsiteX317" fmla="*/ 7747938 w 10416961"/>
              <a:gd name="connsiteY317" fmla="*/ 4957651 h 6858000"/>
              <a:gd name="connsiteX318" fmla="*/ 7701285 w 10416961"/>
              <a:gd name="connsiteY318" fmla="*/ 4994538 h 6858000"/>
              <a:gd name="connsiteX319" fmla="*/ 7654632 w 10416961"/>
              <a:gd name="connsiteY319" fmla="*/ 5031426 h 6858000"/>
              <a:gd name="connsiteX320" fmla="*/ 7597982 w 10416961"/>
              <a:gd name="connsiteY320" fmla="*/ 5075471 h 6858000"/>
              <a:gd name="connsiteX321" fmla="*/ 7504676 w 10416961"/>
              <a:gd name="connsiteY321" fmla="*/ 5148408 h 6858000"/>
              <a:gd name="connsiteX322" fmla="*/ 7380738 w 10416961"/>
              <a:gd name="connsiteY322" fmla="*/ 5247343 h 6858000"/>
              <a:gd name="connsiteX323" fmla="*/ 7300866 w 10416961"/>
              <a:gd name="connsiteY323" fmla="*/ 5314445 h 6858000"/>
              <a:gd name="connsiteX324" fmla="*/ 7084280 w 10416961"/>
              <a:gd name="connsiteY324" fmla="*/ 5530121 h 6858000"/>
              <a:gd name="connsiteX325" fmla="*/ 7064144 w 10416961"/>
              <a:gd name="connsiteY325" fmla="*/ 5556964 h 6858000"/>
              <a:gd name="connsiteX326" fmla="*/ 7048909 w 10416961"/>
              <a:gd name="connsiteY326" fmla="*/ 5588710 h 6858000"/>
              <a:gd name="connsiteX327" fmla="*/ 7073025 w 10416961"/>
              <a:gd name="connsiteY327" fmla="*/ 5647681 h 6858000"/>
              <a:gd name="connsiteX328" fmla="*/ 7230703 w 10416961"/>
              <a:gd name="connsiteY328" fmla="*/ 5502833 h 6858000"/>
              <a:gd name="connsiteX329" fmla="*/ 7381379 w 10416961"/>
              <a:gd name="connsiteY329" fmla="*/ 5481282 h 6858000"/>
              <a:gd name="connsiteX330" fmla="*/ 7325152 w 10416961"/>
              <a:gd name="connsiteY330" fmla="*/ 5631019 h 6858000"/>
              <a:gd name="connsiteX331" fmla="*/ 7287117 w 10416961"/>
              <a:gd name="connsiteY331" fmla="*/ 5633245 h 6858000"/>
              <a:gd name="connsiteX332" fmla="*/ 7297725 w 10416961"/>
              <a:gd name="connsiteY332" fmla="*/ 5584366 h 6858000"/>
              <a:gd name="connsiteX333" fmla="*/ 7302528 w 10416961"/>
              <a:gd name="connsiteY333" fmla="*/ 5551043 h 6858000"/>
              <a:gd name="connsiteX334" fmla="*/ 7277896 w 10416961"/>
              <a:gd name="connsiteY334" fmla="*/ 5574369 h 6858000"/>
              <a:gd name="connsiteX335" fmla="*/ 7201431 w 10416961"/>
              <a:gd name="connsiteY335" fmla="*/ 5671189 h 6858000"/>
              <a:gd name="connsiteX336" fmla="*/ 7181437 w 10416961"/>
              <a:gd name="connsiteY336" fmla="*/ 5704331 h 6858000"/>
              <a:gd name="connsiteX337" fmla="*/ 7161443 w 10416961"/>
              <a:gd name="connsiteY337" fmla="*/ 5740522 h 6858000"/>
              <a:gd name="connsiteX338" fmla="*/ 7154906 w 10416961"/>
              <a:gd name="connsiteY338" fmla="*/ 5747652 h 6858000"/>
              <a:gd name="connsiteX339" fmla="*/ 7144185 w 10416961"/>
              <a:gd name="connsiteY339" fmla="*/ 5764314 h 6858000"/>
              <a:gd name="connsiteX340" fmla="*/ 7134923 w 10416961"/>
              <a:gd name="connsiteY340" fmla="*/ 5780976 h 6858000"/>
              <a:gd name="connsiteX341" fmla="*/ 6977840 w 10416961"/>
              <a:gd name="connsiteY341" fmla="*/ 6095947 h 6858000"/>
              <a:gd name="connsiteX342" fmla="*/ 6967428 w 10416961"/>
              <a:gd name="connsiteY342" fmla="*/ 6118001 h 6858000"/>
              <a:gd name="connsiteX343" fmla="*/ 6961276 w 10416961"/>
              <a:gd name="connsiteY343" fmla="*/ 6132933 h 6858000"/>
              <a:gd name="connsiteX344" fmla="*/ 6948172 w 10416961"/>
              <a:gd name="connsiteY344" fmla="*/ 6170862 h 6858000"/>
              <a:gd name="connsiteX345" fmla="*/ 6935068 w 10416961"/>
              <a:gd name="connsiteY345" fmla="*/ 6212517 h 6858000"/>
              <a:gd name="connsiteX346" fmla="*/ 6928934 w 10416961"/>
              <a:gd name="connsiteY346" fmla="*/ 6227512 h 6858000"/>
              <a:gd name="connsiteX347" fmla="*/ 6919379 w 10416961"/>
              <a:gd name="connsiteY347" fmla="*/ 6245840 h 6858000"/>
              <a:gd name="connsiteX348" fmla="*/ 6893955 w 10416961"/>
              <a:gd name="connsiteY348" fmla="*/ 6352596 h 6858000"/>
              <a:gd name="connsiteX349" fmla="*/ 6893256 w 10416961"/>
              <a:gd name="connsiteY349" fmla="*/ 6539891 h 6858000"/>
              <a:gd name="connsiteX350" fmla="*/ 6904851 w 10416961"/>
              <a:gd name="connsiteY350" fmla="*/ 6567413 h 6858000"/>
              <a:gd name="connsiteX351" fmla="*/ 6914243 w 10416961"/>
              <a:gd name="connsiteY351" fmla="*/ 6594072 h 6858000"/>
              <a:gd name="connsiteX352" fmla="*/ 6944922 w 10416961"/>
              <a:gd name="connsiteY352" fmla="*/ 6649056 h 6858000"/>
              <a:gd name="connsiteX353" fmla="*/ 6975279 w 10416961"/>
              <a:gd name="connsiteY353" fmla="*/ 6700707 h 6858000"/>
              <a:gd name="connsiteX354" fmla="*/ 7022072 w 10416961"/>
              <a:gd name="connsiteY354" fmla="*/ 6645790 h 6858000"/>
              <a:gd name="connsiteX355" fmla="*/ 8704849 w 10416961"/>
              <a:gd name="connsiteY355" fmla="*/ 4916854 h 6858000"/>
              <a:gd name="connsiteX356" fmla="*/ 8791970 w 10416961"/>
              <a:gd name="connsiteY356" fmla="*/ 4741293 h 6858000"/>
              <a:gd name="connsiteX357" fmla="*/ 8831187 w 10416961"/>
              <a:gd name="connsiteY357" fmla="*/ 4721285 h 6858000"/>
              <a:gd name="connsiteX358" fmla="*/ 8771971 w 10416961"/>
              <a:gd name="connsiteY358" fmla="*/ 4892117 h 6858000"/>
              <a:gd name="connsiteX359" fmla="*/ 8704849 w 10416961"/>
              <a:gd name="connsiteY359" fmla="*/ 4916854 h 6858000"/>
              <a:gd name="connsiteX360" fmla="*/ 6759799 w 10416961"/>
              <a:gd name="connsiteY360" fmla="*/ 6262502 h 6858000"/>
              <a:gd name="connsiteX361" fmla="*/ 6730616 w 10416961"/>
              <a:gd name="connsiteY361" fmla="*/ 6127593 h 6858000"/>
              <a:gd name="connsiteX362" fmla="*/ 6718770 w 10416961"/>
              <a:gd name="connsiteY362" fmla="*/ 6092545 h 6858000"/>
              <a:gd name="connsiteX363" fmla="*/ 6789047 w 10416961"/>
              <a:gd name="connsiteY363" fmla="*/ 6004796 h 6858000"/>
              <a:gd name="connsiteX364" fmla="*/ 6889670 w 10416961"/>
              <a:gd name="connsiteY364" fmla="*/ 5853801 h 6858000"/>
              <a:gd name="connsiteX365" fmla="*/ 6891522 w 10416961"/>
              <a:gd name="connsiteY365" fmla="*/ 5830961 h 6858000"/>
              <a:gd name="connsiteX366" fmla="*/ 6853148 w 10416961"/>
              <a:gd name="connsiteY366" fmla="*/ 5831738 h 6858000"/>
              <a:gd name="connsiteX367" fmla="*/ 6669969 w 10416961"/>
              <a:gd name="connsiteY367" fmla="*/ 5915707 h 6858000"/>
              <a:gd name="connsiteX368" fmla="*/ 6541364 w 10416961"/>
              <a:gd name="connsiteY368" fmla="*/ 6135661 h 6858000"/>
              <a:gd name="connsiteX369" fmla="*/ 6654357 w 10416961"/>
              <a:gd name="connsiteY369" fmla="*/ 6175152 h 6858000"/>
              <a:gd name="connsiteX370" fmla="*/ 6690502 w 10416961"/>
              <a:gd name="connsiteY370" fmla="*/ 6195380 h 6858000"/>
              <a:gd name="connsiteX371" fmla="*/ 6680603 w 10416961"/>
              <a:gd name="connsiteY371" fmla="*/ 6238752 h 6858000"/>
              <a:gd name="connsiteX372" fmla="*/ 6709250 w 10416961"/>
              <a:gd name="connsiteY372" fmla="*/ 6307014 h 6858000"/>
              <a:gd name="connsiteX373" fmla="*/ 6760407 w 10416961"/>
              <a:gd name="connsiteY373" fmla="*/ 6360807 h 6858000"/>
              <a:gd name="connsiteX374" fmla="*/ 6759800 w 10416961"/>
              <a:gd name="connsiteY374" fmla="*/ 6262502 h 6858000"/>
              <a:gd name="connsiteX375" fmla="*/ 7021419 w 10416961"/>
              <a:gd name="connsiteY375" fmla="*/ 5784321 h 6858000"/>
              <a:gd name="connsiteX376" fmla="*/ 7048143 w 10416961"/>
              <a:gd name="connsiteY376" fmla="*/ 5731628 h 6858000"/>
              <a:gd name="connsiteX377" fmla="*/ 7022750 w 10416961"/>
              <a:gd name="connsiteY377" fmla="*/ 5695734 h 6858000"/>
              <a:gd name="connsiteX378" fmla="*/ 6946276 w 10416961"/>
              <a:gd name="connsiteY378" fmla="*/ 5687032 h 6858000"/>
              <a:gd name="connsiteX379" fmla="*/ 6943816 w 10416961"/>
              <a:gd name="connsiteY379" fmla="*/ 5727658 h 6858000"/>
              <a:gd name="connsiteX380" fmla="*/ 6973807 w 10416961"/>
              <a:gd name="connsiteY380" fmla="*/ 5738143 h 6858000"/>
              <a:gd name="connsiteX381" fmla="*/ 6994825 w 10416961"/>
              <a:gd name="connsiteY381" fmla="*/ 5776799 h 6858000"/>
              <a:gd name="connsiteX382" fmla="*/ 6986494 w 10416961"/>
              <a:gd name="connsiteY382" fmla="*/ 5814456 h 6858000"/>
              <a:gd name="connsiteX383" fmla="*/ 6994760 w 10416961"/>
              <a:gd name="connsiteY383" fmla="*/ 5810790 h 6858000"/>
              <a:gd name="connsiteX384" fmla="*/ 7021419 w 10416961"/>
              <a:gd name="connsiteY384" fmla="*/ 5784321 h 6858000"/>
              <a:gd name="connsiteX385" fmla="*/ 6450660 w 10416961"/>
              <a:gd name="connsiteY385" fmla="*/ 5652680 h 6858000"/>
              <a:gd name="connsiteX386" fmla="*/ 6481641 w 10416961"/>
              <a:gd name="connsiteY386" fmla="*/ 5641017 h 6858000"/>
              <a:gd name="connsiteX387" fmla="*/ 6509411 w 10416961"/>
              <a:gd name="connsiteY387" fmla="*/ 5642683 h 6858000"/>
              <a:gd name="connsiteX388" fmla="*/ 6544404 w 10416961"/>
              <a:gd name="connsiteY388" fmla="*/ 5614809 h 6858000"/>
              <a:gd name="connsiteX389" fmla="*/ 6635621 w 10416961"/>
              <a:gd name="connsiteY389" fmla="*/ 5518021 h 6858000"/>
              <a:gd name="connsiteX390" fmla="*/ 6645565 w 10416961"/>
              <a:gd name="connsiteY390" fmla="*/ 5360489 h 6858000"/>
              <a:gd name="connsiteX391" fmla="*/ 6640146 w 10416961"/>
              <a:gd name="connsiteY391" fmla="*/ 5289899 h 6858000"/>
              <a:gd name="connsiteX392" fmla="*/ 6660905 w 10416961"/>
              <a:gd name="connsiteY392" fmla="*/ 5266256 h 6858000"/>
              <a:gd name="connsiteX393" fmla="*/ 6703284 w 10416961"/>
              <a:gd name="connsiteY393" fmla="*/ 5232452 h 6858000"/>
              <a:gd name="connsiteX394" fmla="*/ 6811118 w 10416961"/>
              <a:gd name="connsiteY394" fmla="*/ 5187815 h 6858000"/>
              <a:gd name="connsiteX395" fmla="*/ 6821542 w 10416961"/>
              <a:gd name="connsiteY395" fmla="*/ 5181151 h 6858000"/>
              <a:gd name="connsiteX396" fmla="*/ 6831091 w 10416961"/>
              <a:gd name="connsiteY396" fmla="*/ 5174486 h 6858000"/>
              <a:gd name="connsiteX397" fmla="*/ 6919079 w 10416961"/>
              <a:gd name="connsiteY397" fmla="*/ 5127688 h 6858000"/>
              <a:gd name="connsiteX398" fmla="*/ 6941396 w 10416961"/>
              <a:gd name="connsiteY398" fmla="*/ 5081001 h 6858000"/>
              <a:gd name="connsiteX399" fmla="*/ 6910356 w 10416961"/>
              <a:gd name="connsiteY399" fmla="*/ 5083034 h 6858000"/>
              <a:gd name="connsiteX400" fmla="*/ 6848201 w 10416961"/>
              <a:gd name="connsiteY400" fmla="*/ 5078949 h 6858000"/>
              <a:gd name="connsiteX401" fmla="*/ 6924845 w 10416961"/>
              <a:gd name="connsiteY401" fmla="*/ 5007301 h 6858000"/>
              <a:gd name="connsiteX402" fmla="*/ 7042134 w 10416961"/>
              <a:gd name="connsiteY402" fmla="*/ 4975377 h 6858000"/>
              <a:gd name="connsiteX403" fmla="*/ 7042354 w 10416961"/>
              <a:gd name="connsiteY403" fmla="*/ 5023987 h 6858000"/>
              <a:gd name="connsiteX404" fmla="*/ 7031845 w 10416961"/>
              <a:gd name="connsiteY404" fmla="*/ 5069301 h 6858000"/>
              <a:gd name="connsiteX405" fmla="*/ 7020020 w 10416961"/>
              <a:gd name="connsiteY405" fmla="*/ 5119597 h 6858000"/>
              <a:gd name="connsiteX406" fmla="*/ 7016050 w 10416961"/>
              <a:gd name="connsiteY406" fmla="*/ 5131288 h 6858000"/>
              <a:gd name="connsiteX407" fmla="*/ 7173961 w 10416961"/>
              <a:gd name="connsiteY407" fmla="*/ 4943167 h 6858000"/>
              <a:gd name="connsiteX408" fmla="*/ 7128118 w 10416961"/>
              <a:gd name="connsiteY408" fmla="*/ 4911357 h 6858000"/>
              <a:gd name="connsiteX409" fmla="*/ 7066469 w 10416961"/>
              <a:gd name="connsiteY409" fmla="*/ 4896486 h 6858000"/>
              <a:gd name="connsiteX410" fmla="*/ 7034811 w 10416961"/>
              <a:gd name="connsiteY410" fmla="*/ 4866043 h 6858000"/>
              <a:gd name="connsiteX411" fmla="*/ 7092049 w 10416961"/>
              <a:gd name="connsiteY411" fmla="*/ 4790131 h 6858000"/>
              <a:gd name="connsiteX412" fmla="*/ 7180288 w 10416961"/>
              <a:gd name="connsiteY412" fmla="*/ 4709586 h 6858000"/>
              <a:gd name="connsiteX413" fmla="*/ 7224687 w 10416961"/>
              <a:gd name="connsiteY413" fmla="*/ 4672536 h 6858000"/>
              <a:gd name="connsiteX414" fmla="*/ 7330216 w 10416961"/>
              <a:gd name="connsiteY414" fmla="*/ 4621314 h 6858000"/>
              <a:gd name="connsiteX415" fmla="*/ 7376399 w 10416961"/>
              <a:gd name="connsiteY415" fmla="*/ 4644299 h 6858000"/>
              <a:gd name="connsiteX416" fmla="*/ 7414195 w 10416961"/>
              <a:gd name="connsiteY416" fmla="*/ 4756388 h 6858000"/>
              <a:gd name="connsiteX417" fmla="*/ 7338375 w 10416961"/>
              <a:gd name="connsiteY417" fmla="*/ 4794597 h 6858000"/>
              <a:gd name="connsiteX418" fmla="*/ 7294736 w 10416961"/>
              <a:gd name="connsiteY418" fmla="*/ 4808639 h 6858000"/>
              <a:gd name="connsiteX419" fmla="*/ 7366472 w 10416961"/>
              <a:gd name="connsiteY419" fmla="*/ 4808731 h 6858000"/>
              <a:gd name="connsiteX420" fmla="*/ 7414701 w 10416961"/>
              <a:gd name="connsiteY420" fmla="*/ 4791395 h 6858000"/>
              <a:gd name="connsiteX421" fmla="*/ 7472358 w 10416961"/>
              <a:gd name="connsiteY421" fmla="*/ 4770595 h 6858000"/>
              <a:gd name="connsiteX422" fmla="*/ 7500683 w 10416961"/>
              <a:gd name="connsiteY422" fmla="*/ 4761273 h 6858000"/>
              <a:gd name="connsiteX423" fmla="*/ 7508007 w 10416961"/>
              <a:gd name="connsiteY423" fmla="*/ 4755138 h 6858000"/>
              <a:gd name="connsiteX424" fmla="*/ 7528001 w 10416961"/>
              <a:gd name="connsiteY424" fmla="*/ 4744612 h 6858000"/>
              <a:gd name="connsiteX425" fmla="*/ 7547995 w 10416961"/>
              <a:gd name="connsiteY425" fmla="*/ 4735712 h 6858000"/>
              <a:gd name="connsiteX426" fmla="*/ 7567523 w 10416961"/>
              <a:gd name="connsiteY426" fmla="*/ 4722560 h 6858000"/>
              <a:gd name="connsiteX427" fmla="*/ 7641301 w 10416961"/>
              <a:gd name="connsiteY427" fmla="*/ 4657168 h 6858000"/>
              <a:gd name="connsiteX428" fmla="*/ 7552765 w 10416961"/>
              <a:gd name="connsiteY428" fmla="*/ 4655052 h 6858000"/>
              <a:gd name="connsiteX429" fmla="*/ 7501342 w 10416961"/>
              <a:gd name="connsiteY429" fmla="*/ 4637920 h 6858000"/>
              <a:gd name="connsiteX430" fmla="*/ 7508007 w 10416961"/>
              <a:gd name="connsiteY430" fmla="*/ 4617982 h 6858000"/>
              <a:gd name="connsiteX431" fmla="*/ 7502915 w 10416961"/>
              <a:gd name="connsiteY431" fmla="*/ 4588832 h 6858000"/>
              <a:gd name="connsiteX432" fmla="*/ 7461260 w 10416961"/>
              <a:gd name="connsiteY432" fmla="*/ 4588095 h 6858000"/>
              <a:gd name="connsiteX433" fmla="*/ 7332387 w 10416961"/>
              <a:gd name="connsiteY433" fmla="*/ 4521322 h 6858000"/>
              <a:gd name="connsiteX434" fmla="*/ 7367513 w 10416961"/>
              <a:gd name="connsiteY434" fmla="*/ 4454696 h 6858000"/>
              <a:gd name="connsiteX435" fmla="*/ 7437053 w 10416961"/>
              <a:gd name="connsiteY435" fmla="*/ 4421244 h 6858000"/>
              <a:gd name="connsiteX436" fmla="*/ 7576863 w 10416961"/>
              <a:gd name="connsiteY436" fmla="*/ 4299287 h 6858000"/>
              <a:gd name="connsiteX437" fmla="*/ 7713199 w 10416961"/>
              <a:gd name="connsiteY437" fmla="*/ 4176586 h 6858000"/>
              <a:gd name="connsiteX438" fmla="*/ 7734607 w 10416961"/>
              <a:gd name="connsiteY438" fmla="*/ 4160809 h 6858000"/>
              <a:gd name="connsiteX439" fmla="*/ 7774596 w 10416961"/>
              <a:gd name="connsiteY439" fmla="*/ 4134331 h 6858000"/>
              <a:gd name="connsiteX440" fmla="*/ 7814584 w 10416961"/>
              <a:gd name="connsiteY440" fmla="*/ 4108465 h 6858000"/>
              <a:gd name="connsiteX441" fmla="*/ 7926963 w 10416961"/>
              <a:gd name="connsiteY441" fmla="*/ 4052539 h 6858000"/>
              <a:gd name="connsiteX442" fmla="*/ 7999917 w 10416961"/>
              <a:gd name="connsiteY442" fmla="*/ 4044957 h 6858000"/>
              <a:gd name="connsiteX443" fmla="*/ 8057129 w 10416961"/>
              <a:gd name="connsiteY443" fmla="*/ 4044816 h 6858000"/>
              <a:gd name="connsiteX444" fmla="*/ 8072483 w 10416961"/>
              <a:gd name="connsiteY444" fmla="*/ 4067462 h 6858000"/>
              <a:gd name="connsiteX445" fmla="*/ 8087838 w 10416961"/>
              <a:gd name="connsiteY445" fmla="*/ 4105784 h 6858000"/>
              <a:gd name="connsiteX446" fmla="*/ 8104055 w 10416961"/>
              <a:gd name="connsiteY446" fmla="*/ 4110216 h 6858000"/>
              <a:gd name="connsiteX447" fmla="*/ 8136426 w 10416961"/>
              <a:gd name="connsiteY447" fmla="*/ 4063655 h 6858000"/>
              <a:gd name="connsiteX448" fmla="*/ 8177222 w 10416961"/>
              <a:gd name="connsiteY448" fmla="*/ 4031235 h 6858000"/>
              <a:gd name="connsiteX449" fmla="*/ 8224965 w 10416961"/>
              <a:gd name="connsiteY449" fmla="*/ 4012106 h 6858000"/>
              <a:gd name="connsiteX450" fmla="*/ 8284741 w 10416961"/>
              <a:gd name="connsiteY450" fmla="*/ 3958174 h 6858000"/>
              <a:gd name="connsiteX451" fmla="*/ 8514380 w 10416961"/>
              <a:gd name="connsiteY451" fmla="*/ 3716242 h 6858000"/>
              <a:gd name="connsiteX452" fmla="*/ 8519662 w 10416961"/>
              <a:gd name="connsiteY452" fmla="*/ 3707137 h 6858000"/>
              <a:gd name="connsiteX453" fmla="*/ 8554368 w 10416961"/>
              <a:gd name="connsiteY453" fmla="*/ 3638938 h 6858000"/>
              <a:gd name="connsiteX454" fmla="*/ 8597083 w 10416961"/>
              <a:gd name="connsiteY454" fmla="*/ 3620588 h 6858000"/>
              <a:gd name="connsiteX455" fmla="*/ 8705387 w 10416961"/>
              <a:gd name="connsiteY455" fmla="*/ 3577575 h 6858000"/>
              <a:gd name="connsiteX456" fmla="*/ 8974246 w 10416961"/>
              <a:gd name="connsiteY456" fmla="*/ 3360975 h 6858000"/>
              <a:gd name="connsiteX457" fmla="*/ 9307482 w 10416961"/>
              <a:gd name="connsiteY457" fmla="*/ 3147586 h 6858000"/>
              <a:gd name="connsiteX458" fmla="*/ 9392424 w 10416961"/>
              <a:gd name="connsiteY458" fmla="*/ 3115087 h 6858000"/>
              <a:gd name="connsiteX459" fmla="*/ 9412271 w 10416961"/>
              <a:gd name="connsiteY459" fmla="*/ 3107602 h 6858000"/>
              <a:gd name="connsiteX460" fmla="*/ 9473721 w 10416961"/>
              <a:gd name="connsiteY460" fmla="*/ 3099318 h 6858000"/>
              <a:gd name="connsiteX461" fmla="*/ 9546447 w 10416961"/>
              <a:gd name="connsiteY461" fmla="*/ 3118597 h 6858000"/>
              <a:gd name="connsiteX462" fmla="*/ 9565334 w 10416961"/>
              <a:gd name="connsiteY462" fmla="*/ 3208393 h 6858000"/>
              <a:gd name="connsiteX463" fmla="*/ 9497223 w 10416961"/>
              <a:gd name="connsiteY463" fmla="*/ 3225450 h 6858000"/>
              <a:gd name="connsiteX464" fmla="*/ 9394123 w 10416961"/>
              <a:gd name="connsiteY464" fmla="*/ 3248078 h 6858000"/>
              <a:gd name="connsiteX465" fmla="*/ 9329586 w 10416961"/>
              <a:gd name="connsiteY465" fmla="*/ 3286005 h 6858000"/>
              <a:gd name="connsiteX466" fmla="*/ 9301817 w 10416961"/>
              <a:gd name="connsiteY466" fmla="*/ 3301699 h 6858000"/>
              <a:gd name="connsiteX467" fmla="*/ 9293041 w 10416961"/>
              <a:gd name="connsiteY467" fmla="*/ 3306895 h 6858000"/>
              <a:gd name="connsiteX468" fmla="*/ 9220840 w 10416961"/>
              <a:gd name="connsiteY468" fmla="*/ 3354698 h 6858000"/>
              <a:gd name="connsiteX469" fmla="*/ 9147528 w 10416961"/>
              <a:gd name="connsiteY469" fmla="*/ 3401153 h 6858000"/>
              <a:gd name="connsiteX470" fmla="*/ 9094211 w 10416961"/>
              <a:gd name="connsiteY470" fmla="*/ 3438326 h 6858000"/>
              <a:gd name="connsiteX471" fmla="*/ 9040893 w 10416961"/>
              <a:gd name="connsiteY471" fmla="*/ 3475035 h 6858000"/>
              <a:gd name="connsiteX472" fmla="*/ 8987575 w 10416961"/>
              <a:gd name="connsiteY472" fmla="*/ 3511458 h 6858000"/>
              <a:gd name="connsiteX473" fmla="*/ 8929028 w 10416961"/>
              <a:gd name="connsiteY473" fmla="*/ 3551393 h 6858000"/>
              <a:gd name="connsiteX474" fmla="*/ 8912366 w 10416961"/>
              <a:gd name="connsiteY474" fmla="*/ 3564956 h 6858000"/>
              <a:gd name="connsiteX475" fmla="*/ 8854281 w 10416961"/>
              <a:gd name="connsiteY475" fmla="*/ 3611396 h 6858000"/>
              <a:gd name="connsiteX476" fmla="*/ 8621278 w 10416961"/>
              <a:gd name="connsiteY476" fmla="*/ 3814883 h 6858000"/>
              <a:gd name="connsiteX477" fmla="*/ 8554001 w 10416961"/>
              <a:gd name="connsiteY477" fmla="*/ 3874858 h 6858000"/>
              <a:gd name="connsiteX478" fmla="*/ 8501050 w 10416961"/>
              <a:gd name="connsiteY478" fmla="*/ 3921511 h 6858000"/>
              <a:gd name="connsiteX479" fmla="*/ 8389210 w 10416961"/>
              <a:gd name="connsiteY479" fmla="*/ 3993563 h 6858000"/>
              <a:gd name="connsiteX480" fmla="*/ 8337559 w 10416961"/>
              <a:gd name="connsiteY480" fmla="*/ 4008160 h 6858000"/>
              <a:gd name="connsiteX481" fmla="*/ 8314438 w 10416961"/>
              <a:gd name="connsiteY481" fmla="*/ 4011492 h 6858000"/>
              <a:gd name="connsiteX482" fmla="*/ 8360044 w 10416961"/>
              <a:gd name="connsiteY482" fmla="*/ 4051922 h 6858000"/>
              <a:gd name="connsiteX483" fmla="*/ 8415948 w 10416961"/>
              <a:gd name="connsiteY483" fmla="*/ 4051712 h 6858000"/>
              <a:gd name="connsiteX484" fmla="*/ 8915062 w 10416961"/>
              <a:gd name="connsiteY484" fmla="*/ 3668259 h 6858000"/>
              <a:gd name="connsiteX485" fmla="*/ 8998942 w 10416961"/>
              <a:gd name="connsiteY485" fmla="*/ 3608344 h 6858000"/>
              <a:gd name="connsiteX486" fmla="*/ 9040893 w 10416961"/>
              <a:gd name="connsiteY486" fmla="*/ 3589106 h 6858000"/>
              <a:gd name="connsiteX487" fmla="*/ 9180852 w 10416961"/>
              <a:gd name="connsiteY487" fmla="*/ 3507754 h 6858000"/>
              <a:gd name="connsiteX488" fmla="*/ 9314146 w 10416961"/>
              <a:gd name="connsiteY488" fmla="*/ 3424227 h 6858000"/>
              <a:gd name="connsiteX489" fmla="*/ 9400788 w 10416961"/>
              <a:gd name="connsiteY489" fmla="*/ 3368454 h 6858000"/>
              <a:gd name="connsiteX490" fmla="*/ 9507423 w 10416961"/>
              <a:gd name="connsiteY490" fmla="*/ 3296699 h 6858000"/>
              <a:gd name="connsiteX491" fmla="*/ 9617391 w 10416961"/>
              <a:gd name="connsiteY491" fmla="*/ 3223414 h 6858000"/>
              <a:gd name="connsiteX492" fmla="*/ 9666038 w 10416961"/>
              <a:gd name="connsiteY492" fmla="*/ 3192459 h 6858000"/>
              <a:gd name="connsiteX493" fmla="*/ 9706027 w 10416961"/>
              <a:gd name="connsiteY493" fmla="*/ 3161358 h 6858000"/>
              <a:gd name="connsiteX494" fmla="*/ 9420665 w 10416961"/>
              <a:gd name="connsiteY494" fmla="*/ 2875838 h 6858000"/>
              <a:gd name="connsiteX495" fmla="*/ 9271038 w 10416961"/>
              <a:gd name="connsiteY495" fmla="*/ 2942621 h 6858000"/>
              <a:gd name="connsiteX496" fmla="*/ 9127834 w 10416961"/>
              <a:gd name="connsiteY496" fmla="*/ 3077560 h 6858000"/>
              <a:gd name="connsiteX497" fmla="*/ 9067552 w 10416961"/>
              <a:gd name="connsiteY497" fmla="*/ 3128543 h 6858000"/>
              <a:gd name="connsiteX498" fmla="*/ 9024231 w 10416961"/>
              <a:gd name="connsiteY498" fmla="*/ 3165221 h 6858000"/>
              <a:gd name="connsiteX499" fmla="*/ 8980910 w 10416961"/>
              <a:gd name="connsiteY499" fmla="*/ 3202348 h 6858000"/>
              <a:gd name="connsiteX500" fmla="*/ 8910931 w 10416961"/>
              <a:gd name="connsiteY500" fmla="*/ 3255441 h 6858000"/>
              <a:gd name="connsiteX501" fmla="*/ 8819060 w 10416961"/>
              <a:gd name="connsiteY501" fmla="*/ 3325321 h 6858000"/>
              <a:gd name="connsiteX502" fmla="*/ 8713889 w 10416961"/>
              <a:gd name="connsiteY502" fmla="*/ 3379632 h 6858000"/>
              <a:gd name="connsiteX503" fmla="*/ 8649248 w 10416961"/>
              <a:gd name="connsiteY503" fmla="*/ 3433455 h 6858000"/>
              <a:gd name="connsiteX504" fmla="*/ 8500172 w 10416961"/>
              <a:gd name="connsiteY504" fmla="*/ 3585002 h 6858000"/>
              <a:gd name="connsiteX505" fmla="*/ 8427738 w 10416961"/>
              <a:gd name="connsiteY505" fmla="*/ 3621482 h 6858000"/>
              <a:gd name="connsiteX506" fmla="*/ 8307773 w 10416961"/>
              <a:gd name="connsiteY506" fmla="*/ 3721577 h 6858000"/>
              <a:gd name="connsiteX507" fmla="*/ 8187116 w 10416961"/>
              <a:gd name="connsiteY507" fmla="*/ 3821547 h 6858000"/>
              <a:gd name="connsiteX508" fmla="*/ 8171147 w 10416961"/>
              <a:gd name="connsiteY508" fmla="*/ 3828212 h 6858000"/>
              <a:gd name="connsiteX509" fmla="*/ 8094554 w 10416961"/>
              <a:gd name="connsiteY509" fmla="*/ 3809111 h 6858000"/>
              <a:gd name="connsiteX510" fmla="*/ 8244413 w 10416961"/>
              <a:gd name="connsiteY510" fmla="*/ 3644815 h 6858000"/>
              <a:gd name="connsiteX511" fmla="*/ 8294283 w 10416961"/>
              <a:gd name="connsiteY511" fmla="*/ 3602203 h 6858000"/>
              <a:gd name="connsiteX512" fmla="*/ 8389571 w 10416961"/>
              <a:gd name="connsiteY512" fmla="*/ 3545816 h 6858000"/>
              <a:gd name="connsiteX513" fmla="*/ 8540320 w 10416961"/>
              <a:gd name="connsiteY513" fmla="*/ 3398750 h 6858000"/>
              <a:gd name="connsiteX514" fmla="*/ 8574362 w 10416961"/>
              <a:gd name="connsiteY514" fmla="*/ 3342820 h 6858000"/>
              <a:gd name="connsiteX515" fmla="*/ 8581683 w 10416961"/>
              <a:gd name="connsiteY515" fmla="*/ 3333693 h 6858000"/>
              <a:gd name="connsiteX516" fmla="*/ 8592575 w 10416961"/>
              <a:gd name="connsiteY516" fmla="*/ 3299561 h 6858000"/>
              <a:gd name="connsiteX517" fmla="*/ 8649955 w 10416961"/>
              <a:gd name="connsiteY517" fmla="*/ 3228387 h 6858000"/>
              <a:gd name="connsiteX518" fmla="*/ 8670544 w 10416961"/>
              <a:gd name="connsiteY518" fmla="*/ 3222461 h 6858000"/>
              <a:gd name="connsiteX519" fmla="*/ 8692531 w 10416961"/>
              <a:gd name="connsiteY519" fmla="*/ 3211935 h 6858000"/>
              <a:gd name="connsiteX520" fmla="*/ 8714255 w 10416961"/>
              <a:gd name="connsiteY520" fmla="*/ 3202647 h 6858000"/>
              <a:gd name="connsiteX521" fmla="*/ 8754310 w 10416961"/>
              <a:gd name="connsiteY521" fmla="*/ 3174874 h 6858000"/>
              <a:gd name="connsiteX522" fmla="*/ 8804295 w 10416961"/>
              <a:gd name="connsiteY522" fmla="*/ 3140609 h 6858000"/>
              <a:gd name="connsiteX523" fmla="*/ 8837933 w 10416961"/>
              <a:gd name="connsiteY523" fmla="*/ 3108698 h 6858000"/>
              <a:gd name="connsiteX524" fmla="*/ 8804295 w 10416961"/>
              <a:gd name="connsiteY524" fmla="*/ 3121024 h 6858000"/>
              <a:gd name="connsiteX525" fmla="*/ 8614351 w 10416961"/>
              <a:gd name="connsiteY525" fmla="*/ 3220924 h 6858000"/>
              <a:gd name="connsiteX526" fmla="*/ 8474793 w 10416961"/>
              <a:gd name="connsiteY526" fmla="*/ 3328998 h 6858000"/>
              <a:gd name="connsiteX527" fmla="*/ 8431728 w 10416961"/>
              <a:gd name="connsiteY527" fmla="*/ 3398586 h 6858000"/>
              <a:gd name="connsiteX528" fmla="*/ 8308983 w 10416961"/>
              <a:gd name="connsiteY528" fmla="*/ 3507046 h 6858000"/>
              <a:gd name="connsiteX529" fmla="*/ 8214292 w 10416961"/>
              <a:gd name="connsiteY529" fmla="*/ 3558402 h 6858000"/>
              <a:gd name="connsiteX530" fmla="*/ 8018665 w 10416961"/>
              <a:gd name="connsiteY530" fmla="*/ 3707854 h 6858000"/>
              <a:gd name="connsiteX531" fmla="*/ 7952875 w 10416961"/>
              <a:gd name="connsiteY531" fmla="*/ 3768346 h 6858000"/>
              <a:gd name="connsiteX532" fmla="*/ 7789589 w 10416961"/>
              <a:gd name="connsiteY532" fmla="*/ 3929751 h 6858000"/>
              <a:gd name="connsiteX533" fmla="*/ 7640502 w 10416961"/>
              <a:gd name="connsiteY533" fmla="*/ 4080577 h 6858000"/>
              <a:gd name="connsiteX534" fmla="*/ 7447293 w 10416961"/>
              <a:gd name="connsiteY534" fmla="*/ 4228095 h 6858000"/>
              <a:gd name="connsiteX535" fmla="*/ 7428032 w 10416961"/>
              <a:gd name="connsiteY535" fmla="*/ 4207877 h 6858000"/>
              <a:gd name="connsiteX536" fmla="*/ 7446838 w 10416961"/>
              <a:gd name="connsiteY536" fmla="*/ 4169554 h 6858000"/>
              <a:gd name="connsiteX537" fmla="*/ 7515959 w 10416961"/>
              <a:gd name="connsiteY537" fmla="*/ 4114795 h 6858000"/>
              <a:gd name="connsiteX538" fmla="*/ 7521338 w 10416961"/>
              <a:gd name="connsiteY538" fmla="*/ 4108716 h 6858000"/>
              <a:gd name="connsiteX539" fmla="*/ 7495350 w 10416961"/>
              <a:gd name="connsiteY539" fmla="*/ 4098247 h 6858000"/>
              <a:gd name="connsiteX540" fmla="*/ 7442618 w 10416961"/>
              <a:gd name="connsiteY540" fmla="*/ 4001754 h 6858000"/>
              <a:gd name="connsiteX541" fmla="*/ 7505619 w 10416961"/>
              <a:gd name="connsiteY541" fmla="*/ 3988165 h 6858000"/>
              <a:gd name="connsiteX542" fmla="*/ 7570441 w 10416961"/>
              <a:gd name="connsiteY542" fmla="*/ 3995641 h 6858000"/>
              <a:gd name="connsiteX543" fmla="*/ 7606999 w 10416961"/>
              <a:gd name="connsiteY543" fmla="*/ 3994196 h 6858000"/>
              <a:gd name="connsiteX544" fmla="*/ 7641344 w 10416961"/>
              <a:gd name="connsiteY544" fmla="*/ 3929535 h 6858000"/>
              <a:gd name="connsiteX545" fmla="*/ 7669067 w 10416961"/>
              <a:gd name="connsiteY545" fmla="*/ 3857887 h 6858000"/>
              <a:gd name="connsiteX546" fmla="*/ 7904513 w 10416961"/>
              <a:gd name="connsiteY546" fmla="*/ 3661125 h 6858000"/>
              <a:gd name="connsiteX547" fmla="*/ 7984490 w 10416961"/>
              <a:gd name="connsiteY547" fmla="*/ 3606734 h 6858000"/>
              <a:gd name="connsiteX548" fmla="*/ 8105240 w 10416961"/>
              <a:gd name="connsiteY548" fmla="*/ 3511996 h 6858000"/>
              <a:gd name="connsiteX549" fmla="*/ 8286115 w 10416961"/>
              <a:gd name="connsiteY549" fmla="*/ 3388435 h 6858000"/>
              <a:gd name="connsiteX550" fmla="*/ 8314440 w 10416961"/>
              <a:gd name="connsiteY550" fmla="*/ 3358425 h 6858000"/>
              <a:gd name="connsiteX551" fmla="*/ 8501052 w 10416961"/>
              <a:gd name="connsiteY551" fmla="*/ 3146840 h 6858000"/>
              <a:gd name="connsiteX552" fmla="*/ 8613351 w 10416961"/>
              <a:gd name="connsiteY552" fmla="*/ 3047298 h 6858000"/>
              <a:gd name="connsiteX553" fmla="*/ 8606403 w 10416961"/>
              <a:gd name="connsiteY553" fmla="*/ 3040028 h 6858000"/>
              <a:gd name="connsiteX554" fmla="*/ 8511049 w 10416961"/>
              <a:gd name="connsiteY554" fmla="*/ 3099505 h 6858000"/>
              <a:gd name="connsiteX555" fmla="*/ 8441069 w 10416961"/>
              <a:gd name="connsiteY555" fmla="*/ 3125084 h 6858000"/>
              <a:gd name="connsiteX556" fmla="*/ 8434074 w 10416961"/>
              <a:gd name="connsiteY556" fmla="*/ 3115087 h 6858000"/>
              <a:gd name="connsiteX557" fmla="*/ 8381087 w 10416961"/>
              <a:gd name="connsiteY557" fmla="*/ 3141181 h 6858000"/>
              <a:gd name="connsiteX558" fmla="*/ 8347767 w 10416961"/>
              <a:gd name="connsiteY558" fmla="*/ 3168576 h 6858000"/>
              <a:gd name="connsiteX559" fmla="*/ 8254066 w 10416961"/>
              <a:gd name="connsiteY559" fmla="*/ 3248381 h 6858000"/>
              <a:gd name="connsiteX560" fmla="*/ 8162645 w 10416961"/>
              <a:gd name="connsiteY560" fmla="*/ 3327378 h 6858000"/>
              <a:gd name="connsiteX561" fmla="*/ 8022706 w 10416961"/>
              <a:gd name="connsiteY561" fmla="*/ 3408334 h 6858000"/>
              <a:gd name="connsiteX562" fmla="*/ 7917889 w 10416961"/>
              <a:gd name="connsiteY562" fmla="*/ 3471986 h 6858000"/>
              <a:gd name="connsiteX563" fmla="*/ 7868141 w 10416961"/>
              <a:gd name="connsiteY563" fmla="*/ 3513927 h 6858000"/>
              <a:gd name="connsiteX564" fmla="*/ 7781500 w 10416961"/>
              <a:gd name="connsiteY564" fmla="*/ 3592338 h 6858000"/>
              <a:gd name="connsiteX565" fmla="*/ 7671758 w 10416961"/>
              <a:gd name="connsiteY565" fmla="*/ 3695641 h 6858000"/>
              <a:gd name="connsiteX566" fmla="*/ 7584660 w 10416961"/>
              <a:gd name="connsiteY566" fmla="*/ 3778226 h 6858000"/>
              <a:gd name="connsiteX567" fmla="*/ 7458023 w 10416961"/>
              <a:gd name="connsiteY567" fmla="*/ 3885086 h 6858000"/>
              <a:gd name="connsiteX568" fmla="*/ 7321348 w 10416961"/>
              <a:gd name="connsiteY568" fmla="*/ 4021387 h 6858000"/>
              <a:gd name="connsiteX569" fmla="*/ 7095948 w 10416961"/>
              <a:gd name="connsiteY569" fmla="*/ 4204054 h 6858000"/>
              <a:gd name="connsiteX570" fmla="*/ 7069409 w 10416961"/>
              <a:gd name="connsiteY570" fmla="*/ 4186947 h 6858000"/>
              <a:gd name="connsiteX571" fmla="*/ 7081955 w 10416961"/>
              <a:gd name="connsiteY571" fmla="*/ 4140496 h 6858000"/>
              <a:gd name="connsiteX572" fmla="*/ 7096560 w 10416961"/>
              <a:gd name="connsiteY572" fmla="*/ 4111867 h 6858000"/>
              <a:gd name="connsiteX573" fmla="*/ 7073646 w 10416961"/>
              <a:gd name="connsiteY573" fmla="*/ 4129345 h 6858000"/>
              <a:gd name="connsiteX574" fmla="*/ 6950519 w 10416961"/>
              <a:gd name="connsiteY574" fmla="*/ 4181123 h 6858000"/>
              <a:gd name="connsiteX575" fmla="*/ 6848201 w 10416961"/>
              <a:gd name="connsiteY575" fmla="*/ 4224913 h 6858000"/>
              <a:gd name="connsiteX576" fmla="*/ 6764892 w 10416961"/>
              <a:gd name="connsiteY576" fmla="*/ 4270377 h 6858000"/>
              <a:gd name="connsiteX577" fmla="*/ 6728017 w 10416961"/>
              <a:gd name="connsiteY577" fmla="*/ 4287553 h 6858000"/>
              <a:gd name="connsiteX578" fmla="*/ 6694694 w 10416961"/>
              <a:gd name="connsiteY578" fmla="*/ 4297485 h 6858000"/>
              <a:gd name="connsiteX579" fmla="*/ 6643488 w 10416961"/>
              <a:gd name="connsiteY579" fmla="*/ 4309132 h 6858000"/>
              <a:gd name="connsiteX580" fmla="*/ 6554953 w 10416961"/>
              <a:gd name="connsiteY580" fmla="*/ 4283290 h 6858000"/>
              <a:gd name="connsiteX581" fmla="*/ 6559952 w 10416961"/>
              <a:gd name="connsiteY581" fmla="*/ 4268053 h 6858000"/>
              <a:gd name="connsiteX582" fmla="*/ 6585746 w 10416961"/>
              <a:gd name="connsiteY582" fmla="*/ 4248530 h 6858000"/>
              <a:gd name="connsiteX583" fmla="*/ 6642396 w 10416961"/>
              <a:gd name="connsiteY583" fmla="*/ 4207240 h 6858000"/>
              <a:gd name="connsiteX584" fmla="*/ 6681583 w 10416961"/>
              <a:gd name="connsiteY584" fmla="*/ 4181776 h 6858000"/>
              <a:gd name="connsiteX585" fmla="*/ 6721597 w 10416961"/>
              <a:gd name="connsiteY585" fmla="*/ 4153435 h 6858000"/>
              <a:gd name="connsiteX586" fmla="*/ 6845758 w 10416961"/>
              <a:gd name="connsiteY586" fmla="*/ 4033098 h 6858000"/>
              <a:gd name="connsiteX587" fmla="*/ 6851950 w 10416961"/>
              <a:gd name="connsiteY587" fmla="*/ 3989227 h 6858000"/>
              <a:gd name="connsiteX588" fmla="*/ 6899302 w 10416961"/>
              <a:gd name="connsiteY588" fmla="*/ 3920482 h 6858000"/>
              <a:gd name="connsiteX589" fmla="*/ 7164610 w 10416961"/>
              <a:gd name="connsiteY589" fmla="*/ 3721576 h 6858000"/>
              <a:gd name="connsiteX590" fmla="*/ 7241189 w 10416961"/>
              <a:gd name="connsiteY590" fmla="*/ 3655154 h 6858000"/>
              <a:gd name="connsiteX591" fmla="*/ 7290909 w 10416961"/>
              <a:gd name="connsiteY591" fmla="*/ 3611833 h 6858000"/>
              <a:gd name="connsiteX592" fmla="*/ 7335005 w 10416961"/>
              <a:gd name="connsiteY592" fmla="*/ 3571620 h 6858000"/>
              <a:gd name="connsiteX593" fmla="*/ 7420990 w 10416961"/>
              <a:gd name="connsiteY593" fmla="*/ 3494976 h 6858000"/>
              <a:gd name="connsiteX594" fmla="*/ 7504226 w 10416961"/>
              <a:gd name="connsiteY594" fmla="*/ 3420845 h 6858000"/>
              <a:gd name="connsiteX595" fmla="*/ 7561326 w 10416961"/>
              <a:gd name="connsiteY595" fmla="*/ 3370967 h 6858000"/>
              <a:gd name="connsiteX596" fmla="*/ 7587985 w 10416961"/>
              <a:gd name="connsiteY596" fmla="*/ 3348441 h 6858000"/>
              <a:gd name="connsiteX597" fmla="*/ 7661297 w 10416961"/>
              <a:gd name="connsiteY597" fmla="*/ 3285164 h 6858000"/>
              <a:gd name="connsiteX598" fmla="*/ 7738678 w 10416961"/>
              <a:gd name="connsiteY598" fmla="*/ 3218535 h 6858000"/>
              <a:gd name="connsiteX599" fmla="*/ 7847971 w 10416961"/>
              <a:gd name="connsiteY599" fmla="*/ 3124222 h 6858000"/>
              <a:gd name="connsiteX600" fmla="*/ 7976119 w 10416961"/>
              <a:gd name="connsiteY600" fmla="*/ 2990094 h 6858000"/>
              <a:gd name="connsiteX601" fmla="*/ 7914556 w 10416961"/>
              <a:gd name="connsiteY601" fmla="*/ 3016398 h 6858000"/>
              <a:gd name="connsiteX602" fmla="*/ 7907185 w 10416961"/>
              <a:gd name="connsiteY602" fmla="*/ 3021780 h 6858000"/>
              <a:gd name="connsiteX603" fmla="*/ 7875527 w 10416961"/>
              <a:gd name="connsiteY603" fmla="*/ 3040712 h 6858000"/>
              <a:gd name="connsiteX604" fmla="*/ 7685872 w 10416961"/>
              <a:gd name="connsiteY604" fmla="*/ 3167689 h 6858000"/>
              <a:gd name="connsiteX605" fmla="*/ 7627799 w 10416961"/>
              <a:gd name="connsiteY605" fmla="*/ 3190731 h 6858000"/>
              <a:gd name="connsiteX606" fmla="*/ 7523273 w 10416961"/>
              <a:gd name="connsiteY606" fmla="*/ 3277155 h 6858000"/>
              <a:gd name="connsiteX607" fmla="*/ 7319730 w 10416961"/>
              <a:gd name="connsiteY607" fmla="*/ 3364681 h 6858000"/>
              <a:gd name="connsiteX608" fmla="*/ 7294737 w 10416961"/>
              <a:gd name="connsiteY608" fmla="*/ 3367617 h 6858000"/>
              <a:gd name="connsiteX609" fmla="*/ 7301402 w 10416961"/>
              <a:gd name="connsiteY609" fmla="*/ 3375011 h 6858000"/>
              <a:gd name="connsiteX610" fmla="*/ 7276756 w 10416961"/>
              <a:gd name="connsiteY610" fmla="*/ 3464088 h 6858000"/>
              <a:gd name="connsiteX611" fmla="*/ 7064782 w 10416961"/>
              <a:gd name="connsiteY611" fmla="*/ 3688253 h 6858000"/>
              <a:gd name="connsiteX612" fmla="*/ 6961501 w 10416961"/>
              <a:gd name="connsiteY612" fmla="*/ 3775066 h 6858000"/>
              <a:gd name="connsiteX613" fmla="*/ 6928178 w 10416961"/>
              <a:gd name="connsiteY613" fmla="*/ 3801629 h 6858000"/>
              <a:gd name="connsiteX614" fmla="*/ 6890431 w 10416961"/>
              <a:gd name="connsiteY614" fmla="*/ 3831449 h 6858000"/>
              <a:gd name="connsiteX615" fmla="*/ 6722543 w 10416961"/>
              <a:gd name="connsiteY615" fmla="*/ 3957000 h 6858000"/>
              <a:gd name="connsiteX616" fmla="*/ 6517981 w 10416961"/>
              <a:gd name="connsiteY616" fmla="*/ 4131478 h 6858000"/>
              <a:gd name="connsiteX617" fmla="*/ 6458276 w 10416961"/>
              <a:gd name="connsiteY617" fmla="*/ 4255658 h 6858000"/>
              <a:gd name="connsiteX618" fmla="*/ 6448374 w 10416961"/>
              <a:gd name="connsiteY618" fmla="*/ 4291410 h 6858000"/>
              <a:gd name="connsiteX619" fmla="*/ 6438820 w 10416961"/>
              <a:gd name="connsiteY619" fmla="*/ 4344728 h 6858000"/>
              <a:gd name="connsiteX620" fmla="*/ 6428044 w 10416961"/>
              <a:gd name="connsiteY620" fmla="*/ 4424705 h 6858000"/>
              <a:gd name="connsiteX621" fmla="*/ 6414265 w 10416961"/>
              <a:gd name="connsiteY621" fmla="*/ 4601320 h 6858000"/>
              <a:gd name="connsiteX622" fmla="*/ 6401227 w 10416961"/>
              <a:gd name="connsiteY622" fmla="*/ 4827920 h 6858000"/>
              <a:gd name="connsiteX623" fmla="*/ 6385370 w 10416961"/>
              <a:gd name="connsiteY623" fmla="*/ 5077847 h 6858000"/>
              <a:gd name="connsiteX624" fmla="*/ 6364556 w 10416961"/>
              <a:gd name="connsiteY624" fmla="*/ 5407751 h 6858000"/>
              <a:gd name="connsiteX625" fmla="*/ 6350663 w 10416961"/>
              <a:gd name="connsiteY625" fmla="*/ 5667537 h 6858000"/>
              <a:gd name="connsiteX626" fmla="*/ 6347313 w 10416961"/>
              <a:gd name="connsiteY626" fmla="*/ 5764037 h 6858000"/>
              <a:gd name="connsiteX627" fmla="*/ 6389456 w 10416961"/>
              <a:gd name="connsiteY627" fmla="*/ 5717523 h 6858000"/>
              <a:gd name="connsiteX628" fmla="*/ 6450660 w 10416961"/>
              <a:gd name="connsiteY628" fmla="*/ 5652680 h 6858000"/>
              <a:gd name="connsiteX629" fmla="*/ 6441653 w 10416961"/>
              <a:gd name="connsiteY629" fmla="*/ 5147461 h 6858000"/>
              <a:gd name="connsiteX630" fmla="*/ 6509460 w 10416961"/>
              <a:gd name="connsiteY630" fmla="*/ 5034527 h 6858000"/>
              <a:gd name="connsiteX631" fmla="*/ 6543903 w 10416961"/>
              <a:gd name="connsiteY631" fmla="*/ 4994538 h 6858000"/>
              <a:gd name="connsiteX632" fmla="*/ 6804880 w 10416961"/>
              <a:gd name="connsiteY632" fmla="*/ 4735943 h 6858000"/>
              <a:gd name="connsiteX633" fmla="*/ 6943246 w 10416961"/>
              <a:gd name="connsiteY633" fmla="*/ 4608706 h 6858000"/>
              <a:gd name="connsiteX634" fmla="*/ 7073208 w 10416961"/>
              <a:gd name="connsiteY634" fmla="*/ 4490761 h 6858000"/>
              <a:gd name="connsiteX635" fmla="*/ 7174772 w 10416961"/>
              <a:gd name="connsiteY635" fmla="*/ 4474669 h 6858000"/>
              <a:gd name="connsiteX636" fmla="*/ 7070752 w 10416961"/>
              <a:gd name="connsiteY636" fmla="*/ 4628479 h 6858000"/>
              <a:gd name="connsiteX637" fmla="*/ 6714906 w 10416961"/>
              <a:gd name="connsiteY637" fmla="*/ 4988382 h 6858000"/>
              <a:gd name="connsiteX638" fmla="*/ 6456109 w 10416961"/>
              <a:gd name="connsiteY638" fmla="*/ 5167821 h 6858000"/>
              <a:gd name="connsiteX639" fmla="*/ 6441653 w 10416961"/>
              <a:gd name="connsiteY639" fmla="*/ 5147461 h 6858000"/>
              <a:gd name="connsiteX640" fmla="*/ 6509633 w 10416961"/>
              <a:gd name="connsiteY640" fmla="*/ 4679964 h 6858000"/>
              <a:gd name="connsiteX641" fmla="*/ 6526141 w 10416961"/>
              <a:gd name="connsiteY641" fmla="*/ 4623110 h 6858000"/>
              <a:gd name="connsiteX642" fmla="*/ 6911880 w 10416961"/>
              <a:gd name="connsiteY642" fmla="*/ 4256366 h 6858000"/>
              <a:gd name="connsiteX643" fmla="*/ 7023905 w 10416961"/>
              <a:gd name="connsiteY643" fmla="*/ 4208101 h 6858000"/>
              <a:gd name="connsiteX644" fmla="*/ 7068137 w 10416961"/>
              <a:gd name="connsiteY644" fmla="*/ 4244785 h 6858000"/>
              <a:gd name="connsiteX645" fmla="*/ 7013153 w 10416961"/>
              <a:gd name="connsiteY645" fmla="*/ 4329727 h 6858000"/>
              <a:gd name="connsiteX646" fmla="*/ 6761559 w 10416961"/>
              <a:gd name="connsiteY646" fmla="*/ 4544318 h 6858000"/>
              <a:gd name="connsiteX647" fmla="*/ 6703611 w 10416961"/>
              <a:gd name="connsiteY647" fmla="*/ 4587723 h 6858000"/>
              <a:gd name="connsiteX648" fmla="*/ 6549820 w 10416961"/>
              <a:gd name="connsiteY648" fmla="*/ 4676683 h 6858000"/>
              <a:gd name="connsiteX649" fmla="*/ 6509633 w 10416961"/>
              <a:gd name="connsiteY649" fmla="*/ 4679964 h 6858000"/>
              <a:gd name="connsiteX650" fmla="*/ 7205663 w 10416961"/>
              <a:gd name="connsiteY650" fmla="*/ 4380900 h 6858000"/>
              <a:gd name="connsiteX651" fmla="*/ 7194766 w 10416961"/>
              <a:gd name="connsiteY651" fmla="*/ 4324734 h 6858000"/>
              <a:gd name="connsiteX652" fmla="*/ 7201431 w 10416961"/>
              <a:gd name="connsiteY652" fmla="*/ 4310566 h 6858000"/>
              <a:gd name="connsiteX653" fmla="*/ 7328570 w 10416961"/>
              <a:gd name="connsiteY653" fmla="*/ 4171124 h 6858000"/>
              <a:gd name="connsiteX654" fmla="*/ 7370214 w 10416961"/>
              <a:gd name="connsiteY654" fmla="*/ 4156051 h 6858000"/>
              <a:gd name="connsiteX655" fmla="*/ 7386675 w 10416961"/>
              <a:gd name="connsiteY655" fmla="*/ 4202814 h 6858000"/>
              <a:gd name="connsiteX656" fmla="*/ 7336111 w 10416961"/>
              <a:gd name="connsiteY656" fmla="*/ 4334907 h 6858000"/>
              <a:gd name="connsiteX657" fmla="*/ 7236589 w 10416961"/>
              <a:gd name="connsiteY657" fmla="*/ 4394713 h 6858000"/>
              <a:gd name="connsiteX658" fmla="*/ 7205663 w 10416961"/>
              <a:gd name="connsiteY658" fmla="*/ 4380900 h 6858000"/>
              <a:gd name="connsiteX659" fmla="*/ 8880429 w 10416961"/>
              <a:gd name="connsiteY659" fmla="*/ 5190861 h 6858000"/>
              <a:gd name="connsiteX660" fmla="*/ 8949886 w 10416961"/>
              <a:gd name="connsiteY660" fmla="*/ 5137782 h 6858000"/>
              <a:gd name="connsiteX661" fmla="*/ 9002774 w 10416961"/>
              <a:gd name="connsiteY661" fmla="*/ 5075435 h 6858000"/>
              <a:gd name="connsiteX662" fmla="*/ 8841134 w 10416961"/>
              <a:gd name="connsiteY662" fmla="*/ 5196595 h 6858000"/>
              <a:gd name="connsiteX663" fmla="*/ 8852616 w 10416961"/>
              <a:gd name="connsiteY663" fmla="*/ 5198790 h 6858000"/>
              <a:gd name="connsiteX664" fmla="*/ 8880429 w 10416961"/>
              <a:gd name="connsiteY664" fmla="*/ 5190861 h 6858000"/>
              <a:gd name="connsiteX665" fmla="*/ 3005649 w 10416961"/>
              <a:gd name="connsiteY665" fmla="*/ 4911838 h 6858000"/>
              <a:gd name="connsiteX666" fmla="*/ 2926984 w 10416961"/>
              <a:gd name="connsiteY666" fmla="*/ 4869663 h 6858000"/>
              <a:gd name="connsiteX667" fmla="*/ 2837704 w 10416961"/>
              <a:gd name="connsiteY667" fmla="*/ 4919823 h 6858000"/>
              <a:gd name="connsiteX668" fmla="*/ 2932417 w 10416961"/>
              <a:gd name="connsiteY668" fmla="*/ 4929432 h 6858000"/>
              <a:gd name="connsiteX669" fmla="*/ 3005649 w 10416961"/>
              <a:gd name="connsiteY669" fmla="*/ 4911838 h 6858000"/>
              <a:gd name="connsiteX670" fmla="*/ 1403122 w 10416961"/>
              <a:gd name="connsiteY670" fmla="*/ 4901368 h 6858000"/>
              <a:gd name="connsiteX671" fmla="*/ 1676376 w 10416961"/>
              <a:gd name="connsiteY671" fmla="*/ 4874415 h 6858000"/>
              <a:gd name="connsiteX672" fmla="*/ 1783011 w 10416961"/>
              <a:gd name="connsiteY672" fmla="*/ 4865022 h 6858000"/>
              <a:gd name="connsiteX673" fmla="*/ 1929635 w 10416961"/>
              <a:gd name="connsiteY673" fmla="*/ 4853849 h 6858000"/>
              <a:gd name="connsiteX674" fmla="*/ 2179562 w 10416961"/>
              <a:gd name="connsiteY674" fmla="*/ 4837933 h 6858000"/>
              <a:gd name="connsiteX675" fmla="*/ 2432822 w 10416961"/>
              <a:gd name="connsiteY675" fmla="*/ 4821928 h 6858000"/>
              <a:gd name="connsiteX676" fmla="*/ 2569449 w 10416961"/>
              <a:gd name="connsiteY676" fmla="*/ 4811326 h 6858000"/>
              <a:gd name="connsiteX677" fmla="*/ 2659422 w 10416961"/>
              <a:gd name="connsiteY677" fmla="*/ 4801268 h 6858000"/>
              <a:gd name="connsiteX678" fmla="*/ 3172128 w 10416961"/>
              <a:gd name="connsiteY678" fmla="*/ 4705830 h 6858000"/>
              <a:gd name="connsiteX679" fmla="*/ 3235775 w 10416961"/>
              <a:gd name="connsiteY679" fmla="*/ 4713510 h 6858000"/>
              <a:gd name="connsiteX680" fmla="*/ 3180176 w 10416961"/>
              <a:gd name="connsiteY680" fmla="*/ 4836453 h 6858000"/>
              <a:gd name="connsiteX681" fmla="*/ 3149126 w 10416961"/>
              <a:gd name="connsiteY681" fmla="*/ 4874573 h 6858000"/>
              <a:gd name="connsiteX682" fmla="*/ 3196090 w 10416961"/>
              <a:gd name="connsiteY682" fmla="*/ 4874573 h 6858000"/>
              <a:gd name="connsiteX683" fmla="*/ 3275909 w 10416961"/>
              <a:gd name="connsiteY683" fmla="*/ 4843725 h 6858000"/>
              <a:gd name="connsiteX684" fmla="*/ 3338309 w 10416961"/>
              <a:gd name="connsiteY684" fmla="*/ 4780917 h 6858000"/>
              <a:gd name="connsiteX685" fmla="*/ 3457872 w 10416961"/>
              <a:gd name="connsiteY685" fmla="*/ 4832789 h 6858000"/>
              <a:gd name="connsiteX686" fmla="*/ 3555566 w 10416961"/>
              <a:gd name="connsiteY686" fmla="*/ 4876141 h 6858000"/>
              <a:gd name="connsiteX687" fmla="*/ 3647916 w 10416961"/>
              <a:gd name="connsiteY687" fmla="*/ 4832530 h 6858000"/>
              <a:gd name="connsiteX688" fmla="*/ 3650031 w 10416961"/>
              <a:gd name="connsiteY688" fmla="*/ 4814466 h 6858000"/>
              <a:gd name="connsiteX689" fmla="*/ 3601263 w 10416961"/>
              <a:gd name="connsiteY689" fmla="*/ 4816194 h 6858000"/>
              <a:gd name="connsiteX690" fmla="*/ 3552495 w 10416961"/>
              <a:gd name="connsiteY690" fmla="*/ 4817923 h 6858000"/>
              <a:gd name="connsiteX691" fmla="*/ 3550506 w 10416961"/>
              <a:gd name="connsiteY691" fmla="*/ 4794256 h 6858000"/>
              <a:gd name="connsiteX692" fmla="*/ 3561682 w 10416961"/>
              <a:gd name="connsiteY692" fmla="*/ 4758675 h 6858000"/>
              <a:gd name="connsiteX693" fmla="*/ 3768265 w 10416961"/>
              <a:gd name="connsiteY693" fmla="*/ 4760680 h 6858000"/>
              <a:gd name="connsiteX694" fmla="*/ 3789093 w 10416961"/>
              <a:gd name="connsiteY694" fmla="*/ 4814278 h 6858000"/>
              <a:gd name="connsiteX695" fmla="*/ 3806445 w 10416961"/>
              <a:gd name="connsiteY695" fmla="*/ 4864416 h 6858000"/>
              <a:gd name="connsiteX696" fmla="*/ 3965708 w 10416961"/>
              <a:gd name="connsiteY696" fmla="*/ 4865163 h 6858000"/>
              <a:gd name="connsiteX697" fmla="*/ 3994033 w 10416961"/>
              <a:gd name="connsiteY697" fmla="*/ 4854620 h 6858000"/>
              <a:gd name="connsiteX698" fmla="*/ 4002364 w 10416961"/>
              <a:gd name="connsiteY698" fmla="*/ 4848364 h 6858000"/>
              <a:gd name="connsiteX699" fmla="*/ 4014027 w 10416961"/>
              <a:gd name="connsiteY699" fmla="*/ 4838123 h 6858000"/>
              <a:gd name="connsiteX700" fmla="*/ 4055682 w 10416961"/>
              <a:gd name="connsiteY700" fmla="*/ 4782007 h 6858000"/>
              <a:gd name="connsiteX701" fmla="*/ 4070681 w 10416961"/>
              <a:gd name="connsiteY701" fmla="*/ 4764141 h 6858000"/>
              <a:gd name="connsiteX702" fmla="*/ 4158751 w 10416961"/>
              <a:gd name="connsiteY702" fmla="*/ 4727949 h 6858000"/>
              <a:gd name="connsiteX703" fmla="*/ 4195641 w 10416961"/>
              <a:gd name="connsiteY703" fmla="*/ 4744611 h 6858000"/>
              <a:gd name="connsiteX704" fmla="*/ 4186184 w 10416961"/>
              <a:gd name="connsiteY704" fmla="*/ 4761273 h 6858000"/>
              <a:gd name="connsiteX705" fmla="*/ 4101568 w 10416961"/>
              <a:gd name="connsiteY705" fmla="*/ 4829820 h 6858000"/>
              <a:gd name="connsiteX706" fmla="*/ 4595525 w 10416961"/>
              <a:gd name="connsiteY706" fmla="*/ 4850544 h 6858000"/>
              <a:gd name="connsiteX707" fmla="*/ 5358635 w 10416961"/>
              <a:gd name="connsiteY707" fmla="*/ 4828334 h 6858000"/>
              <a:gd name="connsiteX708" fmla="*/ 5475268 w 10416961"/>
              <a:gd name="connsiteY708" fmla="*/ 4815071 h 6858000"/>
              <a:gd name="connsiteX709" fmla="*/ 5597105 w 10416961"/>
              <a:gd name="connsiteY709" fmla="*/ 4800697 h 6858000"/>
              <a:gd name="connsiteX710" fmla="*/ 5871819 w 10416961"/>
              <a:gd name="connsiteY710" fmla="*/ 4817382 h 6858000"/>
              <a:gd name="connsiteX711" fmla="*/ 5965125 w 10416961"/>
              <a:gd name="connsiteY711" fmla="*/ 4834770 h 6858000"/>
              <a:gd name="connsiteX712" fmla="*/ 6054308 w 10416961"/>
              <a:gd name="connsiteY712" fmla="*/ 4839911 h 6858000"/>
              <a:gd name="connsiteX713" fmla="*/ 6122882 w 10416961"/>
              <a:gd name="connsiteY713" fmla="*/ 4814417 h 6858000"/>
              <a:gd name="connsiteX714" fmla="*/ 6145851 w 10416961"/>
              <a:gd name="connsiteY714" fmla="*/ 4774603 h 6858000"/>
              <a:gd name="connsiteX715" fmla="*/ 6155727 w 10416961"/>
              <a:gd name="connsiteY715" fmla="*/ 4744611 h 6858000"/>
              <a:gd name="connsiteX716" fmla="*/ 6183204 w 10416961"/>
              <a:gd name="connsiteY716" fmla="*/ 4321893 h 6858000"/>
              <a:gd name="connsiteX717" fmla="*/ 6168693 w 10416961"/>
              <a:gd name="connsiteY717" fmla="*/ 4235252 h 6858000"/>
              <a:gd name="connsiteX718" fmla="*/ 6157804 w 10416961"/>
              <a:gd name="connsiteY718" fmla="*/ 4204769 h 6858000"/>
              <a:gd name="connsiteX719" fmla="*/ 6064797 w 10416961"/>
              <a:gd name="connsiteY719" fmla="*/ 4198828 h 6858000"/>
              <a:gd name="connsiteX720" fmla="*/ 5390333 w 10416961"/>
              <a:gd name="connsiteY720" fmla="*/ 4199590 h 6858000"/>
              <a:gd name="connsiteX721" fmla="*/ 5308650 w 10416961"/>
              <a:gd name="connsiteY721" fmla="*/ 4302649 h 6858000"/>
              <a:gd name="connsiteX722" fmla="*/ 5308650 w 10416961"/>
              <a:gd name="connsiteY722" fmla="*/ 4343253 h 6858000"/>
              <a:gd name="connsiteX723" fmla="*/ 5276992 w 10416961"/>
              <a:gd name="connsiteY723" fmla="*/ 4339484 h 6858000"/>
              <a:gd name="connsiteX724" fmla="*/ 5225341 w 10416961"/>
              <a:gd name="connsiteY724" fmla="*/ 4325267 h 6858000"/>
              <a:gd name="connsiteX725" fmla="*/ 5193593 w 10416961"/>
              <a:gd name="connsiteY725" fmla="*/ 4314778 h 6858000"/>
              <a:gd name="connsiteX726" fmla="*/ 5170267 w 10416961"/>
              <a:gd name="connsiteY726" fmla="*/ 4308244 h 6858000"/>
              <a:gd name="connsiteX727" fmla="*/ 4988743 w 10416961"/>
              <a:gd name="connsiteY727" fmla="*/ 4277269 h 6858000"/>
              <a:gd name="connsiteX728" fmla="*/ 4318939 w 10416961"/>
              <a:gd name="connsiteY728" fmla="*/ 4248232 h 6858000"/>
              <a:gd name="connsiteX729" fmla="*/ 2852699 w 10416961"/>
              <a:gd name="connsiteY729" fmla="*/ 4253330 h 6858000"/>
              <a:gd name="connsiteX730" fmla="*/ 2569449 w 10416961"/>
              <a:gd name="connsiteY730" fmla="*/ 4265638 h 6858000"/>
              <a:gd name="connsiteX731" fmla="*/ 2489472 w 10416961"/>
              <a:gd name="connsiteY731" fmla="*/ 4233690 h 6858000"/>
              <a:gd name="connsiteX732" fmla="*/ 2386758 w 10416961"/>
              <a:gd name="connsiteY732" fmla="*/ 4233094 h 6858000"/>
              <a:gd name="connsiteX733" fmla="*/ 2092921 w 10416961"/>
              <a:gd name="connsiteY733" fmla="*/ 4274595 h 6858000"/>
              <a:gd name="connsiteX734" fmla="*/ 1932968 w 10416961"/>
              <a:gd name="connsiteY734" fmla="*/ 4288236 h 6858000"/>
              <a:gd name="connsiteX735" fmla="*/ 1789676 w 10416961"/>
              <a:gd name="connsiteY735" fmla="*/ 4300826 h 6858000"/>
              <a:gd name="connsiteX736" fmla="*/ 1607019 w 10416961"/>
              <a:gd name="connsiteY736" fmla="*/ 4327338 h 6858000"/>
              <a:gd name="connsiteX737" fmla="*/ 1349804 w 10416961"/>
              <a:gd name="connsiteY737" fmla="*/ 4371235 h 6858000"/>
              <a:gd name="connsiteX738" fmla="*/ 1123204 w 10416961"/>
              <a:gd name="connsiteY738" fmla="*/ 4400907 h 6858000"/>
              <a:gd name="connsiteX739" fmla="*/ 1078252 w 10416961"/>
              <a:gd name="connsiteY739" fmla="*/ 4411548 h 6858000"/>
              <a:gd name="connsiteX740" fmla="*/ 1046201 w 10416961"/>
              <a:gd name="connsiteY740" fmla="*/ 4421952 h 6858000"/>
              <a:gd name="connsiteX741" fmla="*/ 1029605 w 10416961"/>
              <a:gd name="connsiteY741" fmla="*/ 4428037 h 6858000"/>
              <a:gd name="connsiteX742" fmla="*/ 929995 w 10416961"/>
              <a:gd name="connsiteY742" fmla="*/ 4486147 h 6858000"/>
              <a:gd name="connsiteX743" fmla="*/ 861853 w 10416961"/>
              <a:gd name="connsiteY743" fmla="*/ 4489686 h 6858000"/>
              <a:gd name="connsiteX744" fmla="*/ 827264 w 10416961"/>
              <a:gd name="connsiteY744" fmla="*/ 4425280 h 6858000"/>
              <a:gd name="connsiteX745" fmla="*/ 745501 w 10416961"/>
              <a:gd name="connsiteY745" fmla="*/ 4341404 h 6858000"/>
              <a:gd name="connsiteX746" fmla="*/ 656682 w 10416961"/>
              <a:gd name="connsiteY746" fmla="*/ 4378942 h 6858000"/>
              <a:gd name="connsiteX747" fmla="*/ 745321 w 10416961"/>
              <a:gd name="connsiteY747" fmla="*/ 4463705 h 6858000"/>
              <a:gd name="connsiteX748" fmla="*/ 774972 w 10416961"/>
              <a:gd name="connsiteY748" fmla="*/ 4523175 h 6858000"/>
              <a:gd name="connsiteX749" fmla="*/ 945241 w 10416961"/>
              <a:gd name="connsiteY749" fmla="*/ 4747289 h 6858000"/>
              <a:gd name="connsiteX750" fmla="*/ 1103210 w 10416961"/>
              <a:gd name="connsiteY750" fmla="*/ 4889626 h 6858000"/>
              <a:gd name="connsiteX751" fmla="*/ 1133201 w 10416961"/>
              <a:gd name="connsiteY751" fmla="*/ 4901718 h 6858000"/>
              <a:gd name="connsiteX752" fmla="*/ 1159860 w 10416961"/>
              <a:gd name="connsiteY752" fmla="*/ 4910575 h 6858000"/>
              <a:gd name="connsiteX753" fmla="*/ 1403122 w 10416961"/>
              <a:gd name="connsiteY753" fmla="*/ 4901368 h 6858000"/>
              <a:gd name="connsiteX754" fmla="*/ 7733425 w 10416961"/>
              <a:gd name="connsiteY754" fmla="*/ 4578500 h 6858000"/>
              <a:gd name="connsiteX755" fmla="*/ 7728423 w 10416961"/>
              <a:gd name="connsiteY755" fmla="*/ 4551912 h 6858000"/>
              <a:gd name="connsiteX756" fmla="*/ 7717209 w 10416961"/>
              <a:gd name="connsiteY756" fmla="*/ 4493999 h 6858000"/>
              <a:gd name="connsiteX757" fmla="*/ 7761268 w 10416961"/>
              <a:gd name="connsiteY757" fmla="*/ 4406499 h 6858000"/>
              <a:gd name="connsiteX758" fmla="*/ 7878908 w 10416961"/>
              <a:gd name="connsiteY758" fmla="*/ 4374719 h 6858000"/>
              <a:gd name="connsiteX759" fmla="*/ 7897414 w 10416961"/>
              <a:gd name="connsiteY759" fmla="*/ 4368833 h 6858000"/>
              <a:gd name="connsiteX760" fmla="*/ 7938868 w 10416961"/>
              <a:gd name="connsiteY760" fmla="*/ 4358223 h 6858000"/>
              <a:gd name="connsiteX761" fmla="*/ 7987275 w 10416961"/>
              <a:gd name="connsiteY761" fmla="*/ 4348164 h 6858000"/>
              <a:gd name="connsiteX762" fmla="*/ 8017804 w 10416961"/>
              <a:gd name="connsiteY762" fmla="*/ 4334857 h 6858000"/>
              <a:gd name="connsiteX763" fmla="*/ 8037743 w 10416961"/>
              <a:gd name="connsiteY763" fmla="*/ 4326884 h 6858000"/>
              <a:gd name="connsiteX764" fmla="*/ 8016999 w 10416961"/>
              <a:gd name="connsiteY764" fmla="*/ 4318162 h 6858000"/>
              <a:gd name="connsiteX765" fmla="*/ 7961210 w 10416961"/>
              <a:gd name="connsiteY765" fmla="*/ 4243278 h 6858000"/>
              <a:gd name="connsiteX766" fmla="*/ 8011373 w 10416961"/>
              <a:gd name="connsiteY766" fmla="*/ 4211112 h 6858000"/>
              <a:gd name="connsiteX767" fmla="*/ 8041664 w 10416961"/>
              <a:gd name="connsiteY767" fmla="*/ 4215654 h 6858000"/>
              <a:gd name="connsiteX768" fmla="*/ 8037389 w 10416961"/>
              <a:gd name="connsiteY768" fmla="*/ 4196882 h 6858000"/>
              <a:gd name="connsiteX769" fmla="*/ 8019301 w 10416961"/>
              <a:gd name="connsiteY769" fmla="*/ 4146452 h 6858000"/>
              <a:gd name="connsiteX770" fmla="*/ 7934451 w 10416961"/>
              <a:gd name="connsiteY770" fmla="*/ 4143659 h 6858000"/>
              <a:gd name="connsiteX771" fmla="*/ 7629469 w 10416961"/>
              <a:gd name="connsiteY771" fmla="*/ 4444195 h 6858000"/>
              <a:gd name="connsiteX772" fmla="*/ 7599597 w 10416961"/>
              <a:gd name="connsiteY772" fmla="*/ 4480299 h 6858000"/>
              <a:gd name="connsiteX773" fmla="*/ 7584575 w 10416961"/>
              <a:gd name="connsiteY773" fmla="*/ 4505895 h 6858000"/>
              <a:gd name="connsiteX774" fmla="*/ 7687956 w 10416961"/>
              <a:gd name="connsiteY774" fmla="*/ 4606232 h 6858000"/>
              <a:gd name="connsiteX775" fmla="*/ 7733425 w 10416961"/>
              <a:gd name="connsiteY775" fmla="*/ 4578500 h 6858000"/>
              <a:gd name="connsiteX776" fmla="*/ 340439 w 10416961"/>
              <a:gd name="connsiteY776" fmla="*/ 4218313 h 6858000"/>
              <a:gd name="connsiteX777" fmla="*/ 350096 w 10416961"/>
              <a:gd name="connsiteY777" fmla="*/ 4165388 h 6858000"/>
              <a:gd name="connsiteX778" fmla="*/ 356761 w 10416961"/>
              <a:gd name="connsiteY778" fmla="*/ 4131457 h 6858000"/>
              <a:gd name="connsiteX779" fmla="*/ 363425 w 10416961"/>
              <a:gd name="connsiteY779" fmla="*/ 4113764 h 6858000"/>
              <a:gd name="connsiteX780" fmla="*/ 466729 w 10416961"/>
              <a:gd name="connsiteY780" fmla="*/ 4021933 h 6858000"/>
              <a:gd name="connsiteX781" fmla="*/ 516714 w 10416961"/>
              <a:gd name="connsiteY781" fmla="*/ 4010102 h 6858000"/>
              <a:gd name="connsiteX782" fmla="*/ 581899 w 10416961"/>
              <a:gd name="connsiteY782" fmla="*/ 3897617 h 6858000"/>
              <a:gd name="connsiteX783" fmla="*/ 595303 w 10416961"/>
              <a:gd name="connsiteY783" fmla="*/ 3833303 h 6858000"/>
              <a:gd name="connsiteX784" fmla="*/ 666908 w 10416961"/>
              <a:gd name="connsiteY784" fmla="*/ 3830829 h 6858000"/>
              <a:gd name="connsiteX785" fmla="*/ 666841 w 10416961"/>
              <a:gd name="connsiteY785" fmla="*/ 3876186 h 6858000"/>
              <a:gd name="connsiteX786" fmla="*/ 664081 w 10416961"/>
              <a:gd name="connsiteY786" fmla="*/ 3915454 h 6858000"/>
              <a:gd name="connsiteX787" fmla="*/ 698621 w 10416961"/>
              <a:gd name="connsiteY787" fmla="*/ 3915375 h 6858000"/>
              <a:gd name="connsiteX788" fmla="*/ 726192 w 10416961"/>
              <a:gd name="connsiteY788" fmla="*/ 3873721 h 6858000"/>
              <a:gd name="connsiteX789" fmla="*/ 882857 w 10416961"/>
              <a:gd name="connsiteY789" fmla="*/ 3661170 h 6858000"/>
              <a:gd name="connsiteX790" fmla="*/ 969914 w 10416961"/>
              <a:gd name="connsiteY790" fmla="*/ 3581366 h 6858000"/>
              <a:gd name="connsiteX791" fmla="*/ 1003237 w 10416961"/>
              <a:gd name="connsiteY791" fmla="*/ 3555131 h 6858000"/>
              <a:gd name="connsiteX792" fmla="*/ 1072108 w 10416961"/>
              <a:gd name="connsiteY792" fmla="*/ 3530758 h 6858000"/>
              <a:gd name="connsiteX793" fmla="*/ 1103142 w 10416961"/>
              <a:gd name="connsiteY793" fmla="*/ 3466681 h 6858000"/>
              <a:gd name="connsiteX794" fmla="*/ 1124094 w 10416961"/>
              <a:gd name="connsiteY794" fmla="*/ 3408586 h 6858000"/>
              <a:gd name="connsiteX795" fmla="*/ 1188517 w 10416961"/>
              <a:gd name="connsiteY795" fmla="*/ 3403003 h 6858000"/>
              <a:gd name="connsiteX796" fmla="*/ 1190268 w 10416961"/>
              <a:gd name="connsiteY796" fmla="*/ 3466741 h 6858000"/>
              <a:gd name="connsiteX797" fmla="*/ 1168624 w 10416961"/>
              <a:gd name="connsiteY797" fmla="*/ 3511638 h 6858000"/>
              <a:gd name="connsiteX798" fmla="*/ 913903 w 10416961"/>
              <a:gd name="connsiteY798" fmla="*/ 3779701 h 6858000"/>
              <a:gd name="connsiteX799" fmla="*/ 809855 w 10416961"/>
              <a:gd name="connsiteY799" fmla="*/ 3874865 h 6858000"/>
              <a:gd name="connsiteX800" fmla="*/ 763184 w 10416961"/>
              <a:gd name="connsiteY800" fmla="*/ 3934201 h 6858000"/>
              <a:gd name="connsiteX801" fmla="*/ 749970 w 10416961"/>
              <a:gd name="connsiteY801" fmla="*/ 3954196 h 6858000"/>
              <a:gd name="connsiteX802" fmla="*/ 710121 w 10416961"/>
              <a:gd name="connsiteY802" fmla="*/ 4006212 h 6858000"/>
              <a:gd name="connsiteX803" fmla="*/ 703325 w 10416961"/>
              <a:gd name="connsiteY803" fmla="*/ 4018559 h 6858000"/>
              <a:gd name="connsiteX804" fmla="*/ 934169 w 10416961"/>
              <a:gd name="connsiteY804" fmla="*/ 3996075 h 6858000"/>
              <a:gd name="connsiteX805" fmla="*/ 989908 w 10416961"/>
              <a:gd name="connsiteY805" fmla="*/ 3968111 h 6858000"/>
              <a:gd name="connsiteX806" fmla="*/ 1099876 w 10416961"/>
              <a:gd name="connsiteY806" fmla="*/ 3894114 h 6858000"/>
              <a:gd name="connsiteX807" fmla="*/ 1316759 w 10416961"/>
              <a:gd name="connsiteY807" fmla="*/ 3699320 h 6858000"/>
              <a:gd name="connsiteX808" fmla="*/ 1478358 w 10416961"/>
              <a:gd name="connsiteY808" fmla="*/ 3552947 h 6858000"/>
              <a:gd name="connsiteX809" fmla="*/ 1549745 w 10416961"/>
              <a:gd name="connsiteY809" fmla="*/ 3534571 h 6858000"/>
              <a:gd name="connsiteX810" fmla="*/ 1543593 w 10416961"/>
              <a:gd name="connsiteY810" fmla="*/ 3551309 h 6858000"/>
              <a:gd name="connsiteX811" fmla="*/ 1533066 w 10416961"/>
              <a:gd name="connsiteY811" fmla="*/ 3575029 h 6858000"/>
              <a:gd name="connsiteX812" fmla="*/ 1523086 w 10416961"/>
              <a:gd name="connsiteY812" fmla="*/ 3594946 h 6858000"/>
              <a:gd name="connsiteX813" fmla="*/ 1513089 w 10416961"/>
              <a:gd name="connsiteY813" fmla="*/ 3614941 h 6858000"/>
              <a:gd name="connsiteX814" fmla="*/ 1502562 w 10416961"/>
              <a:gd name="connsiteY814" fmla="*/ 3634935 h 6858000"/>
              <a:gd name="connsiteX815" fmla="*/ 1496386 w 10416961"/>
              <a:gd name="connsiteY815" fmla="*/ 3643266 h 6858000"/>
              <a:gd name="connsiteX816" fmla="*/ 1486638 w 10416961"/>
              <a:gd name="connsiteY816" fmla="*/ 3670206 h 6858000"/>
              <a:gd name="connsiteX817" fmla="*/ 1472594 w 10416961"/>
              <a:gd name="connsiteY817" fmla="*/ 3711934 h 6858000"/>
              <a:gd name="connsiteX818" fmla="*/ 1462348 w 10416961"/>
              <a:gd name="connsiteY818" fmla="*/ 3738705 h 6858000"/>
              <a:gd name="connsiteX819" fmla="*/ 1456439 w 10416961"/>
              <a:gd name="connsiteY819" fmla="*/ 3753198 h 6858000"/>
              <a:gd name="connsiteX820" fmla="*/ 1431251 w 10416961"/>
              <a:gd name="connsiteY820" fmla="*/ 3794459 h 6858000"/>
              <a:gd name="connsiteX821" fmla="*/ 1383127 w 10416961"/>
              <a:gd name="connsiteY821" fmla="*/ 3888472 h 6858000"/>
              <a:gd name="connsiteX822" fmla="*/ 1539450 w 10416961"/>
              <a:gd name="connsiteY822" fmla="*/ 3955305 h 6858000"/>
              <a:gd name="connsiteX823" fmla="*/ 1603063 w 10416961"/>
              <a:gd name="connsiteY823" fmla="*/ 3928480 h 6858000"/>
              <a:gd name="connsiteX824" fmla="*/ 1628055 w 10416961"/>
              <a:gd name="connsiteY824" fmla="*/ 3895318 h 6858000"/>
              <a:gd name="connsiteX825" fmla="*/ 1692932 w 10416961"/>
              <a:gd name="connsiteY825" fmla="*/ 3851538 h 6858000"/>
              <a:gd name="connsiteX826" fmla="*/ 1829663 w 10416961"/>
              <a:gd name="connsiteY826" fmla="*/ 3676733 h 6858000"/>
              <a:gd name="connsiteX827" fmla="*/ 1838823 w 10416961"/>
              <a:gd name="connsiteY827" fmla="*/ 3619725 h 6858000"/>
              <a:gd name="connsiteX828" fmla="*/ 1979619 w 10416961"/>
              <a:gd name="connsiteY828" fmla="*/ 3479914 h 6858000"/>
              <a:gd name="connsiteX829" fmla="*/ 2026273 w 10416961"/>
              <a:gd name="connsiteY829" fmla="*/ 3443023 h 6858000"/>
              <a:gd name="connsiteX830" fmla="*/ 2149570 w 10416961"/>
              <a:gd name="connsiteY830" fmla="*/ 3351736 h 6858000"/>
              <a:gd name="connsiteX831" fmla="*/ 2290027 w 10416961"/>
              <a:gd name="connsiteY831" fmla="*/ 3245415 h 6858000"/>
              <a:gd name="connsiteX832" fmla="*/ 2375955 w 10416961"/>
              <a:gd name="connsiteY832" fmla="*/ 3158407 h 6858000"/>
              <a:gd name="connsiteX833" fmla="*/ 2405727 w 10416961"/>
              <a:gd name="connsiteY833" fmla="*/ 3114347 h 6858000"/>
              <a:gd name="connsiteX834" fmla="*/ 2429488 w 10416961"/>
              <a:gd name="connsiteY834" fmla="*/ 3081725 h 6858000"/>
              <a:gd name="connsiteX835" fmla="*/ 2498745 w 10416961"/>
              <a:gd name="connsiteY835" fmla="*/ 3000222 h 6858000"/>
              <a:gd name="connsiteX836" fmla="*/ 2511983 w 10416961"/>
              <a:gd name="connsiteY836" fmla="*/ 2995223 h 6858000"/>
              <a:gd name="connsiteX837" fmla="*/ 2503324 w 10416961"/>
              <a:gd name="connsiteY837" fmla="*/ 3058106 h 6858000"/>
              <a:gd name="connsiteX838" fmla="*/ 2492926 w 10416961"/>
              <a:gd name="connsiteY838" fmla="*/ 3081763 h 6858000"/>
              <a:gd name="connsiteX839" fmla="*/ 2384451 w 10416961"/>
              <a:gd name="connsiteY839" fmla="*/ 3291115 h 6858000"/>
              <a:gd name="connsiteX840" fmla="*/ 2331296 w 10416961"/>
              <a:gd name="connsiteY840" fmla="*/ 3347766 h 6858000"/>
              <a:gd name="connsiteX841" fmla="*/ 2289529 w 10416961"/>
              <a:gd name="connsiteY841" fmla="*/ 3430008 h 6858000"/>
              <a:gd name="connsiteX842" fmla="*/ 2262428 w 10416961"/>
              <a:gd name="connsiteY842" fmla="*/ 3501640 h 6858000"/>
              <a:gd name="connsiteX843" fmla="*/ 2222882 w 10416961"/>
              <a:gd name="connsiteY843" fmla="*/ 3464984 h 6858000"/>
              <a:gd name="connsiteX844" fmla="*/ 2182839 w 10416961"/>
              <a:gd name="connsiteY844" fmla="*/ 3428328 h 6858000"/>
              <a:gd name="connsiteX845" fmla="*/ 2148765 w 10416961"/>
              <a:gd name="connsiteY845" fmla="*/ 3538630 h 6858000"/>
              <a:gd name="connsiteX846" fmla="*/ 2165491 w 10416961"/>
              <a:gd name="connsiteY846" fmla="*/ 3604472 h 6858000"/>
              <a:gd name="connsiteX847" fmla="*/ 2123655 w 10416961"/>
              <a:gd name="connsiteY847" fmla="*/ 3612473 h 6858000"/>
              <a:gd name="connsiteX848" fmla="*/ 1962655 w 10416961"/>
              <a:gd name="connsiteY848" fmla="*/ 3614487 h 6858000"/>
              <a:gd name="connsiteX849" fmla="*/ 1894064 w 10416961"/>
              <a:gd name="connsiteY849" fmla="*/ 3673789 h 6858000"/>
              <a:gd name="connsiteX850" fmla="*/ 1937603 w 10416961"/>
              <a:gd name="connsiteY850" fmla="*/ 3716279 h 6858000"/>
              <a:gd name="connsiteX851" fmla="*/ 1997589 w 10416961"/>
              <a:gd name="connsiteY851" fmla="*/ 3741570 h 6858000"/>
              <a:gd name="connsiteX852" fmla="*/ 2000347 w 10416961"/>
              <a:gd name="connsiteY852" fmla="*/ 3857581 h 6858000"/>
              <a:gd name="connsiteX853" fmla="*/ 1919460 w 10416961"/>
              <a:gd name="connsiteY853" fmla="*/ 3938518 h 6858000"/>
              <a:gd name="connsiteX854" fmla="*/ 1893206 w 10416961"/>
              <a:gd name="connsiteY854" fmla="*/ 3981690 h 6858000"/>
              <a:gd name="connsiteX855" fmla="*/ 2069593 w 10416961"/>
              <a:gd name="connsiteY855" fmla="*/ 3978515 h 6858000"/>
              <a:gd name="connsiteX856" fmla="*/ 2130907 w 10416961"/>
              <a:gd name="connsiteY856" fmla="*/ 3916072 h 6858000"/>
              <a:gd name="connsiteX857" fmla="*/ 2166232 w 10416961"/>
              <a:gd name="connsiteY857" fmla="*/ 3873507 h 6858000"/>
              <a:gd name="connsiteX858" fmla="*/ 2212155 w 10416961"/>
              <a:gd name="connsiteY858" fmla="*/ 3861562 h 6858000"/>
              <a:gd name="connsiteX859" fmla="*/ 2324148 w 10416961"/>
              <a:gd name="connsiteY859" fmla="*/ 3792830 h 6858000"/>
              <a:gd name="connsiteX860" fmla="*/ 2429488 w 10416961"/>
              <a:gd name="connsiteY860" fmla="*/ 3722482 h 6858000"/>
              <a:gd name="connsiteX861" fmla="*/ 2486759 w 10416961"/>
              <a:gd name="connsiteY861" fmla="*/ 3709465 h 6858000"/>
              <a:gd name="connsiteX862" fmla="*/ 2558686 w 10416961"/>
              <a:gd name="connsiteY862" fmla="*/ 3685721 h 6858000"/>
              <a:gd name="connsiteX863" fmla="*/ 2629431 w 10416961"/>
              <a:gd name="connsiteY863" fmla="*/ 3603944 h 6858000"/>
              <a:gd name="connsiteX864" fmla="*/ 2635041 w 10416961"/>
              <a:gd name="connsiteY864" fmla="*/ 3594946 h 6858000"/>
              <a:gd name="connsiteX865" fmla="*/ 2648223 w 10416961"/>
              <a:gd name="connsiteY865" fmla="*/ 3569954 h 6858000"/>
              <a:gd name="connsiteX866" fmla="*/ 2856032 w 10416961"/>
              <a:gd name="connsiteY866" fmla="*/ 3353499 h 6858000"/>
              <a:gd name="connsiteX867" fmla="*/ 2989734 w 10416961"/>
              <a:gd name="connsiteY867" fmla="*/ 3304193 h 6858000"/>
              <a:gd name="connsiteX868" fmla="*/ 3015985 w 10416961"/>
              <a:gd name="connsiteY868" fmla="*/ 3311505 h 6858000"/>
              <a:gd name="connsiteX869" fmla="*/ 2913713 w 10416961"/>
              <a:gd name="connsiteY869" fmla="*/ 3423991 h 6858000"/>
              <a:gd name="connsiteX870" fmla="*/ 2788749 w 10416961"/>
              <a:gd name="connsiteY870" fmla="*/ 3554290 h 6858000"/>
              <a:gd name="connsiteX871" fmla="*/ 2749184 w 10416961"/>
              <a:gd name="connsiteY871" fmla="*/ 3604275 h 6858000"/>
              <a:gd name="connsiteX872" fmla="*/ 2639272 w 10416961"/>
              <a:gd name="connsiteY872" fmla="*/ 3758232 h 6858000"/>
              <a:gd name="connsiteX873" fmla="*/ 2596214 w 10416961"/>
              <a:gd name="connsiteY873" fmla="*/ 3821547 h 6858000"/>
              <a:gd name="connsiteX874" fmla="*/ 2565540 w 10416961"/>
              <a:gd name="connsiteY874" fmla="*/ 3873177 h 6858000"/>
              <a:gd name="connsiteX875" fmla="*/ 2584454 w 10416961"/>
              <a:gd name="connsiteY875" fmla="*/ 3869699 h 6858000"/>
              <a:gd name="connsiteX876" fmla="*/ 2629175 w 10416961"/>
              <a:gd name="connsiteY876" fmla="*/ 3857757 h 6858000"/>
              <a:gd name="connsiteX877" fmla="*/ 2669163 w 10416961"/>
              <a:gd name="connsiteY877" fmla="*/ 3847688 h 6858000"/>
              <a:gd name="connsiteX878" fmla="*/ 2799382 w 10416961"/>
              <a:gd name="connsiteY878" fmla="*/ 3822169 h 6858000"/>
              <a:gd name="connsiteX879" fmla="*/ 2857111 w 10416961"/>
              <a:gd name="connsiteY879" fmla="*/ 3809706 h 6858000"/>
              <a:gd name="connsiteX880" fmla="*/ 2918964 w 10416961"/>
              <a:gd name="connsiteY880" fmla="*/ 3728241 h 6858000"/>
              <a:gd name="connsiteX881" fmla="*/ 3048567 w 10416961"/>
              <a:gd name="connsiteY881" fmla="*/ 3601611 h 6858000"/>
              <a:gd name="connsiteX882" fmla="*/ 3078824 w 10416961"/>
              <a:gd name="connsiteY882" fmla="*/ 3591138 h 6858000"/>
              <a:gd name="connsiteX883" fmla="*/ 3081786 w 10416961"/>
              <a:gd name="connsiteY883" fmla="*/ 3519107 h 6858000"/>
              <a:gd name="connsiteX884" fmla="*/ 3078658 w 10416961"/>
              <a:gd name="connsiteY884" fmla="*/ 3485165 h 6858000"/>
              <a:gd name="connsiteX885" fmla="*/ 3083040 w 10416961"/>
              <a:gd name="connsiteY885" fmla="*/ 3467706 h 6858000"/>
              <a:gd name="connsiteX886" fmla="*/ 3146924 w 10416961"/>
              <a:gd name="connsiteY886" fmla="*/ 3469677 h 6858000"/>
              <a:gd name="connsiteX887" fmla="*/ 3224625 w 10416961"/>
              <a:gd name="connsiteY887" fmla="*/ 3453376 h 6858000"/>
              <a:gd name="connsiteX888" fmla="*/ 3227184 w 10416961"/>
              <a:gd name="connsiteY888" fmla="*/ 3411495 h 6858000"/>
              <a:gd name="connsiteX889" fmla="*/ 3215927 w 10416961"/>
              <a:gd name="connsiteY889" fmla="*/ 3376362 h 6858000"/>
              <a:gd name="connsiteX890" fmla="*/ 3513733 w 10416961"/>
              <a:gd name="connsiteY890" fmla="*/ 3063414 h 6858000"/>
              <a:gd name="connsiteX891" fmla="*/ 3549163 w 10416961"/>
              <a:gd name="connsiteY891" fmla="*/ 3035186 h 6858000"/>
              <a:gd name="connsiteX892" fmla="*/ 3657302 w 10416961"/>
              <a:gd name="connsiteY892" fmla="*/ 2975339 h 6858000"/>
              <a:gd name="connsiteX893" fmla="*/ 3695727 w 10416961"/>
              <a:gd name="connsiteY893" fmla="*/ 3009186 h 6858000"/>
              <a:gd name="connsiteX894" fmla="*/ 3640055 w 10416961"/>
              <a:gd name="connsiteY894" fmla="*/ 3065405 h 6858000"/>
              <a:gd name="connsiteX895" fmla="*/ 3585819 w 10416961"/>
              <a:gd name="connsiteY895" fmla="*/ 3094283 h 6858000"/>
              <a:gd name="connsiteX896" fmla="*/ 3495845 w 10416961"/>
              <a:gd name="connsiteY896" fmla="*/ 3166211 h 6858000"/>
              <a:gd name="connsiteX897" fmla="*/ 3485848 w 10416961"/>
              <a:gd name="connsiteY897" fmla="*/ 3181734 h 6858000"/>
              <a:gd name="connsiteX898" fmla="*/ 3482516 w 10416961"/>
              <a:gd name="connsiteY898" fmla="*/ 3225055 h 6858000"/>
              <a:gd name="connsiteX899" fmla="*/ 3478986 w 10416961"/>
              <a:gd name="connsiteY899" fmla="*/ 3275204 h 6858000"/>
              <a:gd name="connsiteX900" fmla="*/ 3452014 w 10416961"/>
              <a:gd name="connsiteY900" fmla="*/ 3276020 h 6858000"/>
              <a:gd name="connsiteX901" fmla="*/ 3429197 w 10416961"/>
              <a:gd name="connsiteY901" fmla="*/ 3268375 h 6858000"/>
              <a:gd name="connsiteX902" fmla="*/ 3400340 w 10416961"/>
              <a:gd name="connsiteY902" fmla="*/ 3345089 h 6858000"/>
              <a:gd name="connsiteX903" fmla="*/ 3189268 w 10416961"/>
              <a:gd name="connsiteY903" fmla="*/ 3617374 h 6858000"/>
              <a:gd name="connsiteX904" fmla="*/ 3082632 w 10416961"/>
              <a:gd name="connsiteY904" fmla="*/ 3678412 h 6858000"/>
              <a:gd name="connsiteX905" fmla="*/ 2997640 w 10416961"/>
              <a:gd name="connsiteY905" fmla="*/ 3726626 h 6858000"/>
              <a:gd name="connsiteX906" fmla="*/ 3120456 w 10416961"/>
              <a:gd name="connsiteY906" fmla="*/ 3842939 h 6858000"/>
              <a:gd name="connsiteX907" fmla="*/ 3219259 w 10416961"/>
              <a:gd name="connsiteY907" fmla="*/ 3858107 h 6858000"/>
              <a:gd name="connsiteX908" fmla="*/ 3336103 w 10416961"/>
              <a:gd name="connsiteY908" fmla="*/ 3833195 h 6858000"/>
              <a:gd name="connsiteX909" fmla="*/ 3493401 w 10416961"/>
              <a:gd name="connsiteY909" fmla="*/ 3717664 h 6858000"/>
              <a:gd name="connsiteX910" fmla="*/ 3699119 w 10416961"/>
              <a:gd name="connsiteY910" fmla="*/ 3595652 h 6858000"/>
              <a:gd name="connsiteX911" fmla="*/ 3739108 w 10416961"/>
              <a:gd name="connsiteY911" fmla="*/ 3591614 h 6858000"/>
              <a:gd name="connsiteX912" fmla="*/ 3737407 w 10416961"/>
              <a:gd name="connsiteY912" fmla="*/ 3548592 h 6858000"/>
              <a:gd name="connsiteX913" fmla="*/ 3729076 w 10416961"/>
              <a:gd name="connsiteY913" fmla="*/ 3498940 h 6858000"/>
              <a:gd name="connsiteX914" fmla="*/ 3732196 w 10416961"/>
              <a:gd name="connsiteY914" fmla="*/ 3406021 h 6858000"/>
              <a:gd name="connsiteX915" fmla="*/ 3799080 w 10416961"/>
              <a:gd name="connsiteY915" fmla="*/ 3401661 h 6858000"/>
              <a:gd name="connsiteX916" fmla="*/ 3807643 w 10416961"/>
              <a:gd name="connsiteY916" fmla="*/ 3433198 h 6858000"/>
              <a:gd name="connsiteX917" fmla="*/ 3825393 w 10416961"/>
              <a:gd name="connsiteY917" fmla="*/ 3451195 h 6858000"/>
              <a:gd name="connsiteX918" fmla="*/ 3852075 w 10416961"/>
              <a:gd name="connsiteY918" fmla="*/ 3440956 h 6858000"/>
              <a:gd name="connsiteX919" fmla="*/ 3868876 w 10416961"/>
              <a:gd name="connsiteY919" fmla="*/ 3434993 h 6858000"/>
              <a:gd name="connsiteX920" fmla="*/ 4004030 w 10416961"/>
              <a:gd name="connsiteY920" fmla="*/ 3354089 h 6858000"/>
              <a:gd name="connsiteX921" fmla="*/ 3987926 w 10416961"/>
              <a:gd name="connsiteY921" fmla="*/ 3324580 h 6858000"/>
              <a:gd name="connsiteX922" fmla="*/ 3922387 w 10416961"/>
              <a:gd name="connsiteY922" fmla="*/ 3289661 h 6858000"/>
              <a:gd name="connsiteX923" fmla="*/ 4006357 w 10416961"/>
              <a:gd name="connsiteY923" fmla="*/ 3247048 h 6858000"/>
              <a:gd name="connsiteX924" fmla="*/ 4094407 w 10416961"/>
              <a:gd name="connsiteY924" fmla="*/ 3232517 h 6858000"/>
              <a:gd name="connsiteX925" fmla="*/ 4165272 w 10416961"/>
              <a:gd name="connsiteY925" fmla="*/ 3144746 h 6858000"/>
              <a:gd name="connsiteX926" fmla="*/ 4161490 w 10416961"/>
              <a:gd name="connsiteY926" fmla="*/ 3091235 h 6858000"/>
              <a:gd name="connsiteX927" fmla="*/ 4251899 w 10416961"/>
              <a:gd name="connsiteY927" fmla="*/ 3041674 h 6858000"/>
              <a:gd name="connsiteX928" fmla="*/ 4383800 w 10416961"/>
              <a:gd name="connsiteY928" fmla="*/ 3016235 h 6858000"/>
              <a:gd name="connsiteX929" fmla="*/ 4398951 w 10416961"/>
              <a:gd name="connsiteY929" fmla="*/ 3008451 h 6858000"/>
              <a:gd name="connsiteX930" fmla="*/ 4535038 w 10416961"/>
              <a:gd name="connsiteY930" fmla="*/ 2890152 h 6858000"/>
              <a:gd name="connsiteX931" fmla="*/ 4570042 w 10416961"/>
              <a:gd name="connsiteY931" fmla="*/ 2861827 h 6858000"/>
              <a:gd name="connsiteX932" fmla="*/ 4583385 w 10416961"/>
              <a:gd name="connsiteY932" fmla="*/ 2853208 h 6858000"/>
              <a:gd name="connsiteX933" fmla="*/ 4684810 w 10416961"/>
              <a:gd name="connsiteY933" fmla="*/ 2804594 h 6858000"/>
              <a:gd name="connsiteX934" fmla="*/ 4844125 w 10416961"/>
              <a:gd name="connsiteY934" fmla="*/ 2700117 h 6858000"/>
              <a:gd name="connsiteX935" fmla="*/ 4850456 w 10416961"/>
              <a:gd name="connsiteY935" fmla="*/ 2675215 h 6858000"/>
              <a:gd name="connsiteX936" fmla="*/ 4831789 w 10416961"/>
              <a:gd name="connsiteY936" fmla="*/ 2681012 h 6858000"/>
              <a:gd name="connsiteX937" fmla="*/ 4800047 w 10416961"/>
              <a:gd name="connsiteY937" fmla="*/ 2690657 h 6858000"/>
              <a:gd name="connsiteX938" fmla="*/ 4776721 w 10416961"/>
              <a:gd name="connsiteY938" fmla="*/ 2680832 h 6858000"/>
              <a:gd name="connsiteX939" fmla="*/ 4818793 w 10416961"/>
              <a:gd name="connsiteY939" fmla="*/ 2645792 h 6858000"/>
              <a:gd name="connsiteX940" fmla="*/ 4898769 w 10416961"/>
              <a:gd name="connsiteY940" fmla="*/ 2602110 h 6858000"/>
              <a:gd name="connsiteX941" fmla="*/ 4948755 w 10416961"/>
              <a:gd name="connsiteY941" fmla="*/ 2574479 h 6858000"/>
              <a:gd name="connsiteX942" fmla="*/ 5082049 w 10416961"/>
              <a:gd name="connsiteY942" fmla="*/ 2513951 h 6858000"/>
              <a:gd name="connsiteX943" fmla="*/ 5108927 w 10416961"/>
              <a:gd name="connsiteY943" fmla="*/ 2502002 h 6858000"/>
              <a:gd name="connsiteX944" fmla="*/ 5142251 w 10416961"/>
              <a:gd name="connsiteY944" fmla="*/ 2492013 h 6858000"/>
              <a:gd name="connsiteX945" fmla="*/ 5172883 w 10416961"/>
              <a:gd name="connsiteY945" fmla="*/ 2481022 h 6858000"/>
              <a:gd name="connsiteX946" fmla="*/ 5234851 w 10416961"/>
              <a:gd name="connsiteY946" fmla="*/ 2470782 h 6858000"/>
              <a:gd name="connsiteX947" fmla="*/ 5282312 w 10416961"/>
              <a:gd name="connsiteY947" fmla="*/ 2459598 h 6858000"/>
              <a:gd name="connsiteX948" fmla="*/ 5328027 w 10416961"/>
              <a:gd name="connsiteY948" fmla="*/ 2329925 h 6858000"/>
              <a:gd name="connsiteX949" fmla="*/ 5478377 w 10416961"/>
              <a:gd name="connsiteY949" fmla="*/ 2268765 h 6858000"/>
              <a:gd name="connsiteX950" fmla="*/ 5705201 w 10416961"/>
              <a:gd name="connsiteY950" fmla="*/ 2139809 h 6858000"/>
              <a:gd name="connsiteX951" fmla="*/ 5844529 w 10416961"/>
              <a:gd name="connsiteY951" fmla="*/ 2061121 h 6858000"/>
              <a:gd name="connsiteX952" fmla="*/ 5928469 w 10416961"/>
              <a:gd name="connsiteY952" fmla="*/ 2045147 h 6858000"/>
              <a:gd name="connsiteX953" fmla="*/ 6063727 w 10416961"/>
              <a:gd name="connsiteY953" fmla="*/ 2005947 h 6858000"/>
              <a:gd name="connsiteX954" fmla="*/ 6025108 w 10416961"/>
              <a:gd name="connsiteY954" fmla="*/ 1964329 h 6858000"/>
              <a:gd name="connsiteX955" fmla="*/ 5651883 w 10416961"/>
              <a:gd name="connsiteY955" fmla="*/ 1985568 h 6858000"/>
              <a:gd name="connsiteX956" fmla="*/ 5516922 w 10416961"/>
              <a:gd name="connsiteY956" fmla="*/ 2052804 h 6858000"/>
              <a:gd name="connsiteX957" fmla="*/ 5495262 w 10416961"/>
              <a:gd name="connsiteY957" fmla="*/ 2120946 h 6858000"/>
              <a:gd name="connsiteX958" fmla="*/ 5478747 w 10416961"/>
              <a:gd name="connsiteY958" fmla="*/ 2177984 h 6858000"/>
              <a:gd name="connsiteX959" fmla="*/ 5247059 w 10416961"/>
              <a:gd name="connsiteY959" fmla="*/ 2195483 h 6858000"/>
              <a:gd name="connsiteX960" fmla="*/ 5159227 w 10416961"/>
              <a:gd name="connsiteY960" fmla="*/ 2181892 h 6858000"/>
              <a:gd name="connsiteX961" fmla="*/ 5143372 w 10416961"/>
              <a:gd name="connsiteY961" fmla="*/ 2175361 h 6858000"/>
              <a:gd name="connsiteX962" fmla="*/ 5113048 w 10416961"/>
              <a:gd name="connsiteY962" fmla="*/ 2165938 h 6858000"/>
              <a:gd name="connsiteX963" fmla="*/ 4992076 w 10416961"/>
              <a:gd name="connsiteY963" fmla="*/ 2133762 h 6858000"/>
              <a:gd name="connsiteX964" fmla="*/ 3615810 w 10416961"/>
              <a:gd name="connsiteY964" fmla="*/ 2121847 h 6858000"/>
              <a:gd name="connsiteX965" fmla="*/ 3419201 w 10416961"/>
              <a:gd name="connsiteY965" fmla="*/ 2205180 h 6858000"/>
              <a:gd name="connsiteX966" fmla="*/ 3367549 w 10416961"/>
              <a:gd name="connsiteY966" fmla="*/ 2245617 h 6858000"/>
              <a:gd name="connsiteX967" fmla="*/ 3355886 w 10416961"/>
              <a:gd name="connsiteY967" fmla="*/ 2254953 h 6858000"/>
              <a:gd name="connsiteX968" fmla="*/ 3301273 w 10416961"/>
              <a:gd name="connsiteY968" fmla="*/ 2261308 h 6858000"/>
              <a:gd name="connsiteX969" fmla="*/ 3292134 w 10416961"/>
              <a:gd name="connsiteY969" fmla="*/ 2226576 h 6858000"/>
              <a:gd name="connsiteX970" fmla="*/ 3301215 w 10416961"/>
              <a:gd name="connsiteY970" fmla="*/ 2195555 h 6858000"/>
              <a:gd name="connsiteX971" fmla="*/ 3315898 w 10416961"/>
              <a:gd name="connsiteY971" fmla="*/ 2174555 h 6858000"/>
              <a:gd name="connsiteX972" fmla="*/ 3404027 w 10416961"/>
              <a:gd name="connsiteY972" fmla="*/ 2066042 h 6858000"/>
              <a:gd name="connsiteX973" fmla="*/ 3413647 w 10416961"/>
              <a:gd name="connsiteY973" fmla="*/ 2028737 h 6858000"/>
              <a:gd name="connsiteX974" fmla="*/ 3393163 w 10416961"/>
              <a:gd name="connsiteY974" fmla="*/ 2033735 h 6858000"/>
              <a:gd name="connsiteX975" fmla="*/ 3262580 w 10416961"/>
              <a:gd name="connsiteY975" fmla="*/ 2059051 h 6858000"/>
              <a:gd name="connsiteX976" fmla="*/ 3185936 w 10416961"/>
              <a:gd name="connsiteY976" fmla="*/ 2069232 h 6858000"/>
              <a:gd name="connsiteX977" fmla="*/ 2722737 w 10416961"/>
              <a:gd name="connsiteY977" fmla="*/ 2095175 h 6858000"/>
              <a:gd name="connsiteX978" fmla="*/ 2476143 w 10416961"/>
              <a:gd name="connsiteY978" fmla="*/ 2114949 h 6858000"/>
              <a:gd name="connsiteX979" fmla="*/ 2199557 w 10416961"/>
              <a:gd name="connsiteY979" fmla="*/ 2305260 h 6858000"/>
              <a:gd name="connsiteX980" fmla="*/ 2007649 w 10416961"/>
              <a:gd name="connsiteY980" fmla="*/ 2423804 h 6858000"/>
              <a:gd name="connsiteX981" fmla="*/ 2192892 w 10416961"/>
              <a:gd name="connsiteY981" fmla="*/ 2149417 h 6858000"/>
              <a:gd name="connsiteX982" fmla="*/ 2219551 w 10416961"/>
              <a:gd name="connsiteY982" fmla="*/ 2127235 h 6858000"/>
              <a:gd name="connsiteX983" fmla="*/ 2128840 w 10416961"/>
              <a:gd name="connsiteY983" fmla="*/ 2130968 h 6858000"/>
              <a:gd name="connsiteX984" fmla="*/ 2012207 w 10416961"/>
              <a:gd name="connsiteY984" fmla="*/ 2145887 h 6858000"/>
              <a:gd name="connsiteX985" fmla="*/ 1896312 w 10416961"/>
              <a:gd name="connsiteY985" fmla="*/ 2202192 h 6858000"/>
              <a:gd name="connsiteX986" fmla="*/ 1862988 w 10416961"/>
              <a:gd name="connsiteY986" fmla="*/ 2228799 h 6858000"/>
              <a:gd name="connsiteX987" fmla="*/ 1809670 w 10416961"/>
              <a:gd name="connsiteY987" fmla="*/ 2274396 h 6858000"/>
              <a:gd name="connsiteX988" fmla="*/ 1756352 w 10416961"/>
              <a:gd name="connsiteY988" fmla="*/ 2321102 h 6858000"/>
              <a:gd name="connsiteX989" fmla="*/ 1723029 w 10416961"/>
              <a:gd name="connsiteY989" fmla="*/ 2348841 h 6858000"/>
              <a:gd name="connsiteX990" fmla="*/ 1625347 w 10416961"/>
              <a:gd name="connsiteY990" fmla="*/ 2408626 h 6858000"/>
              <a:gd name="connsiteX991" fmla="*/ 1600739 w 10416961"/>
              <a:gd name="connsiteY991" fmla="*/ 2417960 h 6858000"/>
              <a:gd name="connsiteX992" fmla="*/ 1543379 w 10416961"/>
              <a:gd name="connsiteY992" fmla="*/ 2404061 h 6858000"/>
              <a:gd name="connsiteX993" fmla="*/ 1557395 w 10416961"/>
              <a:gd name="connsiteY993" fmla="*/ 2381967 h 6858000"/>
              <a:gd name="connsiteX994" fmla="*/ 1620179 w 10416961"/>
              <a:gd name="connsiteY994" fmla="*/ 2290225 h 6858000"/>
              <a:gd name="connsiteX995" fmla="*/ 1601388 w 10416961"/>
              <a:gd name="connsiteY995" fmla="*/ 2293281 h 6858000"/>
              <a:gd name="connsiteX996" fmla="*/ 1517616 w 10416961"/>
              <a:gd name="connsiteY996" fmla="*/ 2315320 h 6858000"/>
              <a:gd name="connsiteX997" fmla="*/ 1496428 w 10416961"/>
              <a:gd name="connsiteY997" fmla="*/ 2293465 h 6858000"/>
              <a:gd name="connsiteX998" fmla="*/ 1510574 w 10416961"/>
              <a:gd name="connsiteY998" fmla="*/ 2261807 h 6858000"/>
              <a:gd name="connsiteX999" fmla="*/ 1534172 w 10416961"/>
              <a:gd name="connsiteY999" fmla="*/ 2242927 h 6858000"/>
              <a:gd name="connsiteX1000" fmla="*/ 1639619 w 10416961"/>
              <a:gd name="connsiteY1000" fmla="*/ 2241924 h 6858000"/>
              <a:gd name="connsiteX1001" fmla="*/ 1710161 w 10416961"/>
              <a:gd name="connsiteY1001" fmla="*/ 2224790 h 6858000"/>
              <a:gd name="connsiteX1002" fmla="*/ 1663687 w 10416961"/>
              <a:gd name="connsiteY1002" fmla="*/ 2170371 h 6858000"/>
              <a:gd name="connsiteX1003" fmla="*/ 1562175 w 10416961"/>
              <a:gd name="connsiteY1003" fmla="*/ 2152774 h 6858000"/>
              <a:gd name="connsiteX1004" fmla="*/ 1488271 w 10416961"/>
              <a:gd name="connsiteY1004" fmla="*/ 2160302 h 6858000"/>
              <a:gd name="connsiteX1005" fmla="*/ 1456659 w 10416961"/>
              <a:gd name="connsiteY1005" fmla="*/ 2172106 h 6858000"/>
              <a:gd name="connsiteX1006" fmla="*/ 1423335 w 10416961"/>
              <a:gd name="connsiteY1006" fmla="*/ 2182455 h 6858000"/>
              <a:gd name="connsiteX1007" fmla="*/ 1379796 w 10416961"/>
              <a:gd name="connsiteY1007" fmla="*/ 2203147 h 6858000"/>
              <a:gd name="connsiteX1008" fmla="*/ 1286490 w 10416961"/>
              <a:gd name="connsiteY1008" fmla="*/ 2256956 h 6858000"/>
              <a:gd name="connsiteX1009" fmla="*/ 1176522 w 10416961"/>
              <a:gd name="connsiteY1009" fmla="*/ 2381254 h 6858000"/>
              <a:gd name="connsiteX1010" fmla="*/ 1154148 w 10416961"/>
              <a:gd name="connsiteY1010" fmla="*/ 2436203 h 6858000"/>
              <a:gd name="connsiteX1011" fmla="*/ 1123224 w 10416961"/>
              <a:gd name="connsiteY1011" fmla="*/ 2437108 h 6858000"/>
              <a:gd name="connsiteX1012" fmla="*/ 1062424 w 10416961"/>
              <a:gd name="connsiteY1012" fmla="*/ 2456976 h 6858000"/>
              <a:gd name="connsiteX1013" fmla="*/ 918886 w 10416961"/>
              <a:gd name="connsiteY1013" fmla="*/ 2631576 h 6858000"/>
              <a:gd name="connsiteX1014" fmla="*/ 947907 w 10416961"/>
              <a:gd name="connsiteY1014" fmla="*/ 2637328 h 6858000"/>
              <a:gd name="connsiteX1015" fmla="*/ 979579 w 10416961"/>
              <a:gd name="connsiteY1015" fmla="*/ 2627694 h 6858000"/>
              <a:gd name="connsiteX1016" fmla="*/ 996241 w 10416961"/>
              <a:gd name="connsiteY1016" fmla="*/ 2621856 h 6858000"/>
              <a:gd name="connsiteX1017" fmla="*/ 1023233 w 10416961"/>
              <a:gd name="connsiteY1017" fmla="*/ 2613053 h 6858000"/>
              <a:gd name="connsiteX1018" fmla="*/ 1126096 w 10416961"/>
              <a:gd name="connsiteY1018" fmla="*/ 2553831 h 6858000"/>
              <a:gd name="connsiteX1019" fmla="*/ 1160695 w 10416961"/>
              <a:gd name="connsiteY1019" fmla="*/ 2529721 h 6858000"/>
              <a:gd name="connsiteX1020" fmla="*/ 1245031 w 10416961"/>
              <a:gd name="connsiteY1020" fmla="*/ 2473607 h 6858000"/>
              <a:gd name="connsiteX1021" fmla="*/ 1329810 w 10416961"/>
              <a:gd name="connsiteY1021" fmla="*/ 2444228 h 6858000"/>
              <a:gd name="connsiteX1022" fmla="*/ 1163192 w 10416961"/>
              <a:gd name="connsiteY1022" fmla="*/ 2608568 h 6858000"/>
              <a:gd name="connsiteX1023" fmla="*/ 1110113 w 10416961"/>
              <a:gd name="connsiteY1023" fmla="*/ 2652230 h 6858000"/>
              <a:gd name="connsiteX1024" fmla="*/ 877113 w 10416961"/>
              <a:gd name="connsiteY1024" fmla="*/ 2821839 h 6858000"/>
              <a:gd name="connsiteX1025" fmla="*/ 869944 w 10416961"/>
              <a:gd name="connsiteY1025" fmla="*/ 2826930 h 6858000"/>
              <a:gd name="connsiteX1026" fmla="*/ 790556 w 10416961"/>
              <a:gd name="connsiteY1026" fmla="*/ 2864228 h 6858000"/>
              <a:gd name="connsiteX1027" fmla="*/ 761384 w 10416961"/>
              <a:gd name="connsiteY1027" fmla="*/ 2860797 h 6858000"/>
              <a:gd name="connsiteX1028" fmla="*/ 752015 w 10416961"/>
              <a:gd name="connsiteY1028" fmla="*/ 2822294 h 6858000"/>
              <a:gd name="connsiteX1029" fmla="*/ 807424 w 10416961"/>
              <a:gd name="connsiteY1029" fmla="*/ 2728947 h 6858000"/>
              <a:gd name="connsiteX1030" fmla="*/ 886114 w 10416961"/>
              <a:gd name="connsiteY1030" fmla="*/ 2721072 h 6858000"/>
              <a:gd name="connsiteX1031" fmla="*/ 906686 w 10416961"/>
              <a:gd name="connsiteY1031" fmla="*/ 2730180 h 6858000"/>
              <a:gd name="connsiteX1032" fmla="*/ 912431 w 10416961"/>
              <a:gd name="connsiteY1032" fmla="*/ 2715980 h 6858000"/>
              <a:gd name="connsiteX1033" fmla="*/ 882256 w 10416961"/>
              <a:gd name="connsiteY1033" fmla="*/ 2674256 h 6858000"/>
              <a:gd name="connsiteX1034" fmla="*/ 863280 w 10416961"/>
              <a:gd name="connsiteY1034" fmla="*/ 2635934 h 6858000"/>
              <a:gd name="connsiteX1035" fmla="*/ 856615 w 10416961"/>
              <a:gd name="connsiteY1035" fmla="*/ 2621897 h 6858000"/>
              <a:gd name="connsiteX1036" fmla="*/ 857136 w 10416961"/>
              <a:gd name="connsiteY1036" fmla="*/ 2550730 h 6858000"/>
              <a:gd name="connsiteX1037" fmla="*/ 862135 w 10416961"/>
              <a:gd name="connsiteY1037" fmla="*/ 2524404 h 6858000"/>
              <a:gd name="connsiteX1038" fmla="*/ 836732 w 10416961"/>
              <a:gd name="connsiteY1038" fmla="*/ 2506416 h 6858000"/>
              <a:gd name="connsiteX1039" fmla="*/ 747787 w 10416961"/>
              <a:gd name="connsiteY1039" fmla="*/ 2588352 h 6858000"/>
              <a:gd name="connsiteX1040" fmla="*/ 683111 w 10416961"/>
              <a:gd name="connsiteY1040" fmla="*/ 2654046 h 6858000"/>
              <a:gd name="connsiteX1041" fmla="*/ 633177 w 10416961"/>
              <a:gd name="connsiteY1041" fmla="*/ 2694256 h 6858000"/>
              <a:gd name="connsiteX1042" fmla="*/ 559865 w 10416961"/>
              <a:gd name="connsiteY1042" fmla="*/ 2744927 h 6858000"/>
              <a:gd name="connsiteX1043" fmla="*/ 338146 w 10416961"/>
              <a:gd name="connsiteY1043" fmla="*/ 2943269 h 6858000"/>
              <a:gd name="connsiteX1044" fmla="*/ 324817 w 10416961"/>
              <a:gd name="connsiteY1044" fmla="*/ 3026417 h 6858000"/>
              <a:gd name="connsiteX1045" fmla="*/ 345652 w 10416961"/>
              <a:gd name="connsiteY1045" fmla="*/ 3080593 h 6858000"/>
              <a:gd name="connsiteX1046" fmla="*/ 386648 w 10416961"/>
              <a:gd name="connsiteY1046" fmla="*/ 3072262 h 6858000"/>
              <a:gd name="connsiteX1047" fmla="*/ 419417 w 10416961"/>
              <a:gd name="connsiteY1047" fmla="*/ 3061769 h 6858000"/>
              <a:gd name="connsiteX1048" fmla="*/ 430073 w 10416961"/>
              <a:gd name="connsiteY1048" fmla="*/ 3056565 h 6858000"/>
              <a:gd name="connsiteX1049" fmla="*/ 448401 w 10416961"/>
              <a:gd name="connsiteY1049" fmla="*/ 3043558 h 6858000"/>
              <a:gd name="connsiteX1050" fmla="*/ 535309 w 10416961"/>
              <a:gd name="connsiteY1050" fmla="*/ 2994284 h 6858000"/>
              <a:gd name="connsiteX1051" fmla="*/ 555864 w 10416961"/>
              <a:gd name="connsiteY1051" fmla="*/ 2950986 h 6858000"/>
              <a:gd name="connsiteX1052" fmla="*/ 575591 w 10416961"/>
              <a:gd name="connsiteY1052" fmla="*/ 2887185 h 6858000"/>
              <a:gd name="connsiteX1053" fmla="*/ 590026 w 10416961"/>
              <a:gd name="connsiteY1053" fmla="*/ 2851431 h 6858000"/>
              <a:gd name="connsiteX1054" fmla="*/ 664366 w 10416961"/>
              <a:gd name="connsiteY1054" fmla="*/ 2759071 h 6858000"/>
              <a:gd name="connsiteX1055" fmla="*/ 720193 w 10416961"/>
              <a:gd name="connsiteY1055" fmla="*/ 2769980 h 6858000"/>
              <a:gd name="connsiteX1056" fmla="*/ 734201 w 10416961"/>
              <a:gd name="connsiteY1056" fmla="*/ 2830111 h 6858000"/>
              <a:gd name="connsiteX1057" fmla="*/ 681244 w 10416961"/>
              <a:gd name="connsiteY1057" fmla="*/ 2988382 h 6858000"/>
              <a:gd name="connsiteX1058" fmla="*/ 485625 w 10416961"/>
              <a:gd name="connsiteY1058" fmla="*/ 3245158 h 6858000"/>
              <a:gd name="connsiteX1059" fmla="*/ 323437 w 10416961"/>
              <a:gd name="connsiteY1059" fmla="*/ 3462857 h 6858000"/>
              <a:gd name="connsiteX1060" fmla="*/ 317164 w 10416961"/>
              <a:gd name="connsiteY1060" fmla="*/ 3478647 h 6858000"/>
              <a:gd name="connsiteX1061" fmla="*/ 303027 w 10416961"/>
              <a:gd name="connsiteY1061" fmla="*/ 3708247 h 6858000"/>
              <a:gd name="connsiteX1062" fmla="*/ 327926 w 10416961"/>
              <a:gd name="connsiteY1062" fmla="*/ 4241425 h 6858000"/>
              <a:gd name="connsiteX1063" fmla="*/ 340439 w 10416961"/>
              <a:gd name="connsiteY1063" fmla="*/ 4218313 h 6858000"/>
              <a:gd name="connsiteX1064" fmla="*/ 420168 w 10416961"/>
              <a:gd name="connsiteY1064" fmla="*/ 3821649 h 6858000"/>
              <a:gd name="connsiteX1065" fmla="*/ 415514 w 10416961"/>
              <a:gd name="connsiteY1065" fmla="*/ 3771988 h 6858000"/>
              <a:gd name="connsiteX1066" fmla="*/ 439781 w 10416961"/>
              <a:gd name="connsiteY1066" fmla="*/ 3708704 h 6858000"/>
              <a:gd name="connsiteX1067" fmla="*/ 456732 w 10416961"/>
              <a:gd name="connsiteY1067" fmla="*/ 3678103 h 6858000"/>
              <a:gd name="connsiteX1068" fmla="*/ 615743 w 10416961"/>
              <a:gd name="connsiteY1068" fmla="*/ 3482998 h 6858000"/>
              <a:gd name="connsiteX1069" fmla="*/ 773026 w 10416961"/>
              <a:gd name="connsiteY1069" fmla="*/ 3352236 h 6858000"/>
              <a:gd name="connsiteX1070" fmla="*/ 876108 w 10416961"/>
              <a:gd name="connsiteY1070" fmla="*/ 3344710 h 6858000"/>
              <a:gd name="connsiteX1071" fmla="*/ 853369 w 10416961"/>
              <a:gd name="connsiteY1071" fmla="*/ 3432911 h 6858000"/>
              <a:gd name="connsiteX1072" fmla="*/ 826624 w 10416961"/>
              <a:gd name="connsiteY1072" fmla="*/ 3465986 h 6858000"/>
              <a:gd name="connsiteX1073" fmla="*/ 534770 w 10416961"/>
              <a:gd name="connsiteY1073" fmla="*/ 3773758 h 6858000"/>
              <a:gd name="connsiteX1074" fmla="*/ 441802 w 10416961"/>
              <a:gd name="connsiteY1074" fmla="*/ 3834876 h 6858000"/>
              <a:gd name="connsiteX1075" fmla="*/ 420168 w 10416961"/>
              <a:gd name="connsiteY1075" fmla="*/ 3821649 h 6858000"/>
              <a:gd name="connsiteX1076" fmla="*/ 1694704 w 10416961"/>
              <a:gd name="connsiteY1076" fmla="*/ 3554424 h 6858000"/>
              <a:gd name="connsiteX1077" fmla="*/ 1683041 w 10416961"/>
              <a:gd name="connsiteY1077" fmla="*/ 3537788 h 6858000"/>
              <a:gd name="connsiteX1078" fmla="*/ 1750704 w 10416961"/>
              <a:gd name="connsiteY1078" fmla="*/ 3467820 h 6858000"/>
              <a:gd name="connsiteX1079" fmla="*/ 1792359 w 10416961"/>
              <a:gd name="connsiteY1079" fmla="*/ 3468996 h 6858000"/>
              <a:gd name="connsiteX1080" fmla="*/ 1780065 w 10416961"/>
              <a:gd name="connsiteY1080" fmla="*/ 3556523 h 6858000"/>
              <a:gd name="connsiteX1081" fmla="*/ 1694704 w 10416961"/>
              <a:gd name="connsiteY1081" fmla="*/ 3554424 h 6858000"/>
              <a:gd name="connsiteX1082" fmla="*/ 1276703 w 10416961"/>
              <a:gd name="connsiteY1082" fmla="*/ 3314302 h 6858000"/>
              <a:gd name="connsiteX1083" fmla="*/ 1342295 w 10416961"/>
              <a:gd name="connsiteY1083" fmla="*/ 3251512 h 6858000"/>
              <a:gd name="connsiteX1084" fmla="*/ 1439790 w 10416961"/>
              <a:gd name="connsiteY1084" fmla="*/ 3242934 h 6858000"/>
              <a:gd name="connsiteX1085" fmla="*/ 1433113 w 10416961"/>
              <a:gd name="connsiteY1085" fmla="*/ 3294239 h 6858000"/>
              <a:gd name="connsiteX1086" fmla="*/ 1400244 w 10416961"/>
              <a:gd name="connsiteY1086" fmla="*/ 3310258 h 6858000"/>
              <a:gd name="connsiteX1087" fmla="*/ 1331931 w 10416961"/>
              <a:gd name="connsiteY1087" fmla="*/ 3320113 h 6858000"/>
              <a:gd name="connsiteX1088" fmla="*/ 1276703 w 10416961"/>
              <a:gd name="connsiteY1088" fmla="*/ 3314302 h 6858000"/>
              <a:gd name="connsiteX1089" fmla="*/ 813294 w 10416961"/>
              <a:gd name="connsiteY1089" fmla="*/ 3295869 h 6858000"/>
              <a:gd name="connsiteX1090" fmla="*/ 825511 w 10416961"/>
              <a:gd name="connsiteY1090" fmla="*/ 3242985 h 6858000"/>
              <a:gd name="connsiteX1091" fmla="*/ 889085 w 10416961"/>
              <a:gd name="connsiteY1091" fmla="*/ 3197580 h 6858000"/>
              <a:gd name="connsiteX1092" fmla="*/ 916597 w 10416961"/>
              <a:gd name="connsiteY1092" fmla="*/ 3138011 h 6858000"/>
              <a:gd name="connsiteX1093" fmla="*/ 945519 w 10416961"/>
              <a:gd name="connsiteY1093" fmla="*/ 3073549 h 6858000"/>
              <a:gd name="connsiteX1094" fmla="*/ 1061548 w 10416961"/>
              <a:gd name="connsiteY1094" fmla="*/ 3004311 h 6858000"/>
              <a:gd name="connsiteX1095" fmla="*/ 1093841 w 10416961"/>
              <a:gd name="connsiteY1095" fmla="*/ 3025588 h 6858000"/>
              <a:gd name="connsiteX1096" fmla="*/ 1096082 w 10416961"/>
              <a:gd name="connsiteY1096" fmla="*/ 3076500 h 6858000"/>
              <a:gd name="connsiteX1097" fmla="*/ 1050362 w 10416961"/>
              <a:gd name="connsiteY1097" fmla="*/ 3110639 h 6858000"/>
              <a:gd name="connsiteX1098" fmla="*/ 1012114 w 10416961"/>
              <a:gd name="connsiteY1098" fmla="*/ 3177348 h 6858000"/>
              <a:gd name="connsiteX1099" fmla="*/ 971981 w 10416961"/>
              <a:gd name="connsiteY1099" fmla="*/ 3274971 h 6858000"/>
              <a:gd name="connsiteX1100" fmla="*/ 813294 w 10416961"/>
              <a:gd name="connsiteY1100" fmla="*/ 3295869 h 6858000"/>
              <a:gd name="connsiteX1101" fmla="*/ 2814890 w 10416961"/>
              <a:gd name="connsiteY1101" fmla="*/ 3266676 h 6858000"/>
              <a:gd name="connsiteX1102" fmla="*/ 2845473 w 10416961"/>
              <a:gd name="connsiteY1102" fmla="*/ 3198467 h 6858000"/>
              <a:gd name="connsiteX1103" fmla="*/ 2885238 w 10416961"/>
              <a:gd name="connsiteY1103" fmla="*/ 3175069 h 6858000"/>
              <a:gd name="connsiteX1104" fmla="*/ 3005988 w 10416961"/>
              <a:gd name="connsiteY1104" fmla="*/ 3121743 h 6858000"/>
              <a:gd name="connsiteX1105" fmla="*/ 3096819 w 10416961"/>
              <a:gd name="connsiteY1105" fmla="*/ 3033302 h 6858000"/>
              <a:gd name="connsiteX1106" fmla="*/ 3089297 w 10416961"/>
              <a:gd name="connsiteY1106" fmla="*/ 3007272 h 6858000"/>
              <a:gd name="connsiteX1107" fmla="*/ 3166926 w 10416961"/>
              <a:gd name="connsiteY1107" fmla="*/ 2969809 h 6858000"/>
              <a:gd name="connsiteX1108" fmla="*/ 3214618 w 10416961"/>
              <a:gd name="connsiteY1108" fmla="*/ 2989241 h 6858000"/>
              <a:gd name="connsiteX1109" fmla="*/ 3168180 w 10416961"/>
              <a:gd name="connsiteY1109" fmla="*/ 3082847 h 6858000"/>
              <a:gd name="connsiteX1110" fmla="*/ 3030022 w 10416961"/>
              <a:gd name="connsiteY1110" fmla="*/ 3208393 h 6858000"/>
              <a:gd name="connsiteX1111" fmla="*/ 3022648 w 10416961"/>
              <a:gd name="connsiteY1111" fmla="*/ 3213391 h 6858000"/>
              <a:gd name="connsiteX1112" fmla="*/ 2898100 w 10416961"/>
              <a:gd name="connsiteY1112" fmla="*/ 3270985 h 6858000"/>
              <a:gd name="connsiteX1113" fmla="*/ 2814890 w 10416961"/>
              <a:gd name="connsiteY1113" fmla="*/ 3266676 h 6858000"/>
              <a:gd name="connsiteX1114" fmla="*/ 1419370 w 10416961"/>
              <a:gd name="connsiteY1114" fmla="*/ 3166412 h 6858000"/>
              <a:gd name="connsiteX1115" fmla="*/ 1405776 w 10416961"/>
              <a:gd name="connsiteY1115" fmla="*/ 3074195 h 6858000"/>
              <a:gd name="connsiteX1116" fmla="*/ 1489764 w 10416961"/>
              <a:gd name="connsiteY1116" fmla="*/ 3138130 h 6858000"/>
              <a:gd name="connsiteX1117" fmla="*/ 1455303 w 10416961"/>
              <a:gd name="connsiteY1117" fmla="*/ 3195063 h 6858000"/>
              <a:gd name="connsiteX1118" fmla="*/ 1419370 w 10416961"/>
              <a:gd name="connsiteY1118" fmla="*/ 3166412 h 6858000"/>
              <a:gd name="connsiteX1119" fmla="*/ 1152567 w 10416961"/>
              <a:gd name="connsiteY1119" fmla="*/ 3044978 h 6858000"/>
              <a:gd name="connsiteX1120" fmla="*/ 1274894 w 10416961"/>
              <a:gd name="connsiteY1120" fmla="*/ 2915145 h 6858000"/>
              <a:gd name="connsiteX1121" fmla="*/ 1241385 w 10416961"/>
              <a:gd name="connsiteY1121" fmla="*/ 3035270 h 6858000"/>
              <a:gd name="connsiteX1122" fmla="*/ 1182443 w 10416961"/>
              <a:gd name="connsiteY1122" fmla="*/ 3061769 h 6858000"/>
              <a:gd name="connsiteX1123" fmla="*/ 1152567 w 10416961"/>
              <a:gd name="connsiteY1123" fmla="*/ 3044978 h 6858000"/>
              <a:gd name="connsiteX1124" fmla="*/ 3829081 w 10416961"/>
              <a:gd name="connsiteY1124" fmla="*/ 2948024 h 6858000"/>
              <a:gd name="connsiteX1125" fmla="*/ 3904768 w 10416961"/>
              <a:gd name="connsiteY1125" fmla="*/ 2846973 h 6858000"/>
              <a:gd name="connsiteX1126" fmla="*/ 3982136 w 10416961"/>
              <a:gd name="connsiteY1126" fmla="*/ 2821401 h 6858000"/>
              <a:gd name="connsiteX1127" fmla="*/ 3882399 w 10416961"/>
              <a:gd name="connsiteY1127" fmla="*/ 2953122 h 6858000"/>
              <a:gd name="connsiteX1128" fmla="*/ 3829081 w 10416961"/>
              <a:gd name="connsiteY1128" fmla="*/ 2948024 h 6858000"/>
              <a:gd name="connsiteX1129" fmla="*/ 2617435 w 10416961"/>
              <a:gd name="connsiteY1129" fmla="*/ 2920477 h 6858000"/>
              <a:gd name="connsiteX1130" fmla="*/ 2616102 w 10416961"/>
              <a:gd name="connsiteY1130" fmla="*/ 2875157 h 6858000"/>
              <a:gd name="connsiteX1131" fmla="*/ 2622766 w 10416961"/>
              <a:gd name="connsiteY1131" fmla="*/ 2866547 h 6858000"/>
              <a:gd name="connsiteX1132" fmla="*/ 2709295 w 10416961"/>
              <a:gd name="connsiteY1132" fmla="*/ 2784885 h 6858000"/>
              <a:gd name="connsiteX1133" fmla="*/ 2802853 w 10416961"/>
              <a:gd name="connsiteY1133" fmla="*/ 2775186 h 6858000"/>
              <a:gd name="connsiteX1134" fmla="*/ 2791865 w 10416961"/>
              <a:gd name="connsiteY1134" fmla="*/ 2844195 h 6858000"/>
              <a:gd name="connsiteX1135" fmla="*/ 2675862 w 10416961"/>
              <a:gd name="connsiteY1135" fmla="*/ 2917241 h 6858000"/>
              <a:gd name="connsiteX1136" fmla="*/ 2617435 w 10416961"/>
              <a:gd name="connsiteY1136" fmla="*/ 2920477 h 6858000"/>
              <a:gd name="connsiteX1137" fmla="*/ 1191517 w 10416961"/>
              <a:gd name="connsiteY1137" fmla="*/ 2867652 h 6858000"/>
              <a:gd name="connsiteX1138" fmla="*/ 1163192 w 10416961"/>
              <a:gd name="connsiteY1138" fmla="*/ 2851993 h 6858000"/>
              <a:gd name="connsiteX1139" fmla="*/ 1208179 w 10416961"/>
              <a:gd name="connsiteY1139" fmla="*/ 2821771 h 6858000"/>
              <a:gd name="connsiteX1140" fmla="*/ 1311659 w 10416961"/>
              <a:gd name="connsiteY1140" fmla="*/ 2768521 h 6858000"/>
              <a:gd name="connsiteX1141" fmla="*/ 1333556 w 10416961"/>
              <a:gd name="connsiteY1141" fmla="*/ 2740743 h 6858000"/>
              <a:gd name="connsiteX1142" fmla="*/ 1333072 w 10416961"/>
              <a:gd name="connsiteY1142" fmla="*/ 2704087 h 6858000"/>
              <a:gd name="connsiteX1143" fmla="*/ 1338141 w 10416961"/>
              <a:gd name="connsiteY1143" fmla="*/ 2655457 h 6858000"/>
              <a:gd name="connsiteX1144" fmla="*/ 1369799 w 10416961"/>
              <a:gd name="connsiteY1144" fmla="*/ 2665218 h 6858000"/>
              <a:gd name="connsiteX1145" fmla="*/ 1481282 w 10416961"/>
              <a:gd name="connsiteY1145" fmla="*/ 2654449 h 6858000"/>
              <a:gd name="connsiteX1146" fmla="*/ 1523087 w 10416961"/>
              <a:gd name="connsiteY1146" fmla="*/ 2629302 h 6858000"/>
              <a:gd name="connsiteX1147" fmla="*/ 1576171 w 10416961"/>
              <a:gd name="connsiteY1147" fmla="*/ 2601903 h 6858000"/>
              <a:gd name="connsiteX1148" fmla="*/ 1578027 w 10416961"/>
              <a:gd name="connsiteY1148" fmla="*/ 2649307 h 6858000"/>
              <a:gd name="connsiteX1149" fmla="*/ 1453108 w 10416961"/>
              <a:gd name="connsiteY1149" fmla="*/ 2781222 h 6858000"/>
              <a:gd name="connsiteX1150" fmla="*/ 1191517 w 10416961"/>
              <a:gd name="connsiteY1150" fmla="*/ 2867652 h 6858000"/>
              <a:gd name="connsiteX1151" fmla="*/ 3285639 w 10416961"/>
              <a:gd name="connsiteY1151" fmla="*/ 2841400 h 6858000"/>
              <a:gd name="connsiteX1152" fmla="*/ 3304296 w 10416961"/>
              <a:gd name="connsiteY1152" fmla="*/ 2761856 h 6858000"/>
              <a:gd name="connsiteX1153" fmla="*/ 3499178 w 10416961"/>
              <a:gd name="connsiteY1153" fmla="*/ 2576668 h 6858000"/>
              <a:gd name="connsiteX1154" fmla="*/ 3645209 w 10416961"/>
              <a:gd name="connsiteY1154" fmla="*/ 2544509 h 6858000"/>
              <a:gd name="connsiteX1155" fmla="*/ 3654659 w 10416961"/>
              <a:gd name="connsiteY1155" fmla="*/ 2575244 h 6858000"/>
              <a:gd name="connsiteX1156" fmla="*/ 3606340 w 10416961"/>
              <a:gd name="connsiteY1156" fmla="*/ 2595056 h 6858000"/>
              <a:gd name="connsiteX1157" fmla="*/ 3432013 w 10416961"/>
              <a:gd name="connsiteY1157" fmla="*/ 2741556 h 6858000"/>
              <a:gd name="connsiteX1158" fmla="*/ 3324443 w 10416961"/>
              <a:gd name="connsiteY1158" fmla="*/ 2839352 h 6858000"/>
              <a:gd name="connsiteX1159" fmla="*/ 3285639 w 10416961"/>
              <a:gd name="connsiteY1159" fmla="*/ 2841400 h 6858000"/>
              <a:gd name="connsiteX1160" fmla="*/ 4069011 w 10416961"/>
              <a:gd name="connsiteY1160" fmla="*/ 2764313 h 6858000"/>
              <a:gd name="connsiteX1161" fmla="*/ 4030129 w 10416961"/>
              <a:gd name="connsiteY1161" fmla="*/ 2681412 h 6858000"/>
              <a:gd name="connsiteX1162" fmla="*/ 4070511 w 10416961"/>
              <a:gd name="connsiteY1162" fmla="*/ 2615232 h 6858000"/>
              <a:gd name="connsiteX1163" fmla="*/ 4115976 w 10416961"/>
              <a:gd name="connsiteY1163" fmla="*/ 2642228 h 6858000"/>
              <a:gd name="connsiteX1164" fmla="*/ 4098565 w 10416961"/>
              <a:gd name="connsiteY1164" fmla="*/ 2764570 h 6858000"/>
              <a:gd name="connsiteX1165" fmla="*/ 4069011 w 10416961"/>
              <a:gd name="connsiteY1165" fmla="*/ 2764312 h 6858000"/>
              <a:gd name="connsiteX1166" fmla="*/ 2329519 w 10416961"/>
              <a:gd name="connsiteY1166" fmla="*/ 2645665 h 6858000"/>
              <a:gd name="connsiteX1167" fmla="*/ 2336307 w 10416961"/>
              <a:gd name="connsiteY1167" fmla="*/ 2619950 h 6858000"/>
              <a:gd name="connsiteX1168" fmla="*/ 2369515 w 10416961"/>
              <a:gd name="connsiteY1168" fmla="*/ 2575890 h 6858000"/>
              <a:gd name="connsiteX1169" fmla="*/ 2386485 w 10416961"/>
              <a:gd name="connsiteY1169" fmla="*/ 2552188 h 6858000"/>
              <a:gd name="connsiteX1170" fmla="*/ 2375774 w 10416961"/>
              <a:gd name="connsiteY1170" fmla="*/ 2487494 h 6858000"/>
              <a:gd name="connsiteX1171" fmla="*/ 2342702 w 10416961"/>
              <a:gd name="connsiteY1171" fmla="*/ 2465100 h 6858000"/>
              <a:gd name="connsiteX1172" fmla="*/ 2346040 w 10416961"/>
              <a:gd name="connsiteY1172" fmla="*/ 2444561 h 6858000"/>
              <a:gd name="connsiteX1173" fmla="*/ 2379940 w 10416961"/>
              <a:gd name="connsiteY1173" fmla="*/ 2435285 h 6858000"/>
              <a:gd name="connsiteX1174" fmla="*/ 2514839 w 10416961"/>
              <a:gd name="connsiteY1174" fmla="*/ 2383633 h 6858000"/>
              <a:gd name="connsiteX1175" fmla="*/ 2528270 w 10416961"/>
              <a:gd name="connsiteY1175" fmla="*/ 2375076 h 6858000"/>
              <a:gd name="connsiteX1176" fmla="*/ 2568641 w 10416961"/>
              <a:gd name="connsiteY1176" fmla="*/ 2342505 h 6858000"/>
              <a:gd name="connsiteX1177" fmla="*/ 2696078 w 10416961"/>
              <a:gd name="connsiteY1177" fmla="*/ 2308562 h 6858000"/>
              <a:gd name="connsiteX1178" fmla="*/ 2686081 w 10416961"/>
              <a:gd name="connsiteY1178" fmla="*/ 2335314 h 6858000"/>
              <a:gd name="connsiteX1179" fmla="*/ 2676084 w 10416961"/>
              <a:gd name="connsiteY1179" fmla="*/ 2352236 h 6858000"/>
              <a:gd name="connsiteX1180" fmla="*/ 2671086 w 10416961"/>
              <a:gd name="connsiteY1180" fmla="*/ 2363084 h 6858000"/>
              <a:gd name="connsiteX1181" fmla="*/ 2636369 w 10416961"/>
              <a:gd name="connsiteY1181" fmla="*/ 2404383 h 6858000"/>
              <a:gd name="connsiteX1182" fmla="*/ 2346414 w 10416961"/>
              <a:gd name="connsiteY1182" fmla="*/ 2659090 h 6858000"/>
              <a:gd name="connsiteX1183" fmla="*/ 2329519 w 10416961"/>
              <a:gd name="connsiteY1183" fmla="*/ 2645665 h 6858000"/>
              <a:gd name="connsiteX1184" fmla="*/ 1749417 w 10416961"/>
              <a:gd name="connsiteY1184" fmla="*/ 2646678 h 6858000"/>
              <a:gd name="connsiteX1185" fmla="*/ 1703035 w 10416961"/>
              <a:gd name="connsiteY1185" fmla="*/ 2570329 h 6858000"/>
              <a:gd name="connsiteX1186" fmla="*/ 1749973 w 10416961"/>
              <a:gd name="connsiteY1186" fmla="*/ 2541920 h 6858000"/>
              <a:gd name="connsiteX1187" fmla="*/ 1803612 w 10416961"/>
              <a:gd name="connsiteY1187" fmla="*/ 2629165 h 6858000"/>
              <a:gd name="connsiteX1188" fmla="*/ 1777745 w 10416961"/>
              <a:gd name="connsiteY1188" fmla="*/ 2655009 h 6858000"/>
              <a:gd name="connsiteX1189" fmla="*/ 1749417 w 10416961"/>
              <a:gd name="connsiteY1189" fmla="*/ 2646678 h 6858000"/>
              <a:gd name="connsiteX1190" fmla="*/ 4623850 w 10416961"/>
              <a:gd name="connsiteY1190" fmla="*/ 2634957 h 6858000"/>
              <a:gd name="connsiteX1191" fmla="*/ 4649940 w 10416961"/>
              <a:gd name="connsiteY1191" fmla="*/ 2531264 h 6858000"/>
              <a:gd name="connsiteX1192" fmla="*/ 4724076 w 10416961"/>
              <a:gd name="connsiteY1192" fmla="*/ 2488603 h 6858000"/>
              <a:gd name="connsiteX1193" fmla="*/ 4692163 w 10416961"/>
              <a:gd name="connsiteY1193" fmla="*/ 2612772 h 6858000"/>
              <a:gd name="connsiteX1194" fmla="*/ 4623850 w 10416961"/>
              <a:gd name="connsiteY1194" fmla="*/ 2634957 h 6858000"/>
              <a:gd name="connsiteX1195" fmla="*/ 2925709 w 10416961"/>
              <a:gd name="connsiteY1195" fmla="*/ 2585544 h 6858000"/>
              <a:gd name="connsiteX1196" fmla="*/ 2909350 w 10416961"/>
              <a:gd name="connsiteY1196" fmla="*/ 2536892 h 6858000"/>
              <a:gd name="connsiteX1197" fmla="*/ 2983075 w 10416961"/>
              <a:gd name="connsiteY1197" fmla="*/ 2515710 h 6858000"/>
              <a:gd name="connsiteX1198" fmla="*/ 2972127 w 10416961"/>
              <a:gd name="connsiteY1198" fmla="*/ 2601903 h 6858000"/>
              <a:gd name="connsiteX1199" fmla="*/ 2925709 w 10416961"/>
              <a:gd name="connsiteY1199" fmla="*/ 2585544 h 6858000"/>
              <a:gd name="connsiteX1200" fmla="*/ 4199222 w 10416961"/>
              <a:gd name="connsiteY1200" fmla="*/ 2546259 h 6858000"/>
              <a:gd name="connsiteX1201" fmla="*/ 4188129 w 10416961"/>
              <a:gd name="connsiteY1201" fmla="*/ 2468608 h 6858000"/>
              <a:gd name="connsiteX1202" fmla="*/ 4195641 w 10416961"/>
              <a:gd name="connsiteY1202" fmla="*/ 2458494 h 6858000"/>
              <a:gd name="connsiteX1203" fmla="*/ 4219903 w 10416961"/>
              <a:gd name="connsiteY1203" fmla="*/ 2424818 h 6858000"/>
              <a:gd name="connsiteX1204" fmla="*/ 4261557 w 10416961"/>
              <a:gd name="connsiteY1204" fmla="*/ 2403275 h 6858000"/>
              <a:gd name="connsiteX1205" fmla="*/ 4277980 w 10416961"/>
              <a:gd name="connsiteY1205" fmla="*/ 2435676 h 6858000"/>
              <a:gd name="connsiteX1206" fmla="*/ 4221753 w 10416961"/>
              <a:gd name="connsiteY1206" fmla="*/ 2546806 h 6858000"/>
              <a:gd name="connsiteX1207" fmla="*/ 4199222 w 10416961"/>
              <a:gd name="connsiteY1207" fmla="*/ 2546259 h 6858000"/>
              <a:gd name="connsiteX1208" fmla="*/ 4409074 w 10416961"/>
              <a:gd name="connsiteY1208" fmla="*/ 2418818 h 6858000"/>
              <a:gd name="connsiteX1209" fmla="*/ 4417738 w 10416961"/>
              <a:gd name="connsiteY1209" fmla="*/ 2343456 h 6858000"/>
              <a:gd name="connsiteX1210" fmla="*/ 4515336 w 10416961"/>
              <a:gd name="connsiteY1210" fmla="*/ 2357790 h 6858000"/>
              <a:gd name="connsiteX1211" fmla="*/ 4474931 w 10416961"/>
              <a:gd name="connsiteY1211" fmla="*/ 2410563 h 6858000"/>
              <a:gd name="connsiteX1212" fmla="*/ 4409074 w 10416961"/>
              <a:gd name="connsiteY1212" fmla="*/ 2418818 h 6858000"/>
              <a:gd name="connsiteX1213" fmla="*/ 2864933 w 10416961"/>
              <a:gd name="connsiteY1213" fmla="*/ 2324864 h 6858000"/>
              <a:gd name="connsiteX1214" fmla="*/ 2877989 w 10416961"/>
              <a:gd name="connsiteY1214" fmla="*/ 2279877 h 6858000"/>
              <a:gd name="connsiteX1215" fmla="*/ 2836665 w 10416961"/>
              <a:gd name="connsiteY1215" fmla="*/ 2255137 h 6858000"/>
              <a:gd name="connsiteX1216" fmla="*/ 2781054 w 10416961"/>
              <a:gd name="connsiteY1216" fmla="*/ 2221176 h 6858000"/>
              <a:gd name="connsiteX1217" fmla="*/ 2866357 w 10416961"/>
              <a:gd name="connsiteY1217" fmla="*/ 2175361 h 6858000"/>
              <a:gd name="connsiteX1218" fmla="*/ 2924857 w 10416961"/>
              <a:gd name="connsiteY1218" fmla="*/ 2203955 h 6858000"/>
              <a:gd name="connsiteX1219" fmla="*/ 2955942 w 10416961"/>
              <a:gd name="connsiteY1219" fmla="*/ 2258939 h 6858000"/>
              <a:gd name="connsiteX1220" fmla="*/ 2897843 w 10416961"/>
              <a:gd name="connsiteY1220" fmla="*/ 2326663 h 6858000"/>
              <a:gd name="connsiteX1221" fmla="*/ 2864933 w 10416961"/>
              <a:gd name="connsiteY1221" fmla="*/ 2324864 h 6858000"/>
              <a:gd name="connsiteX1222" fmla="*/ 6442067 w 10416961"/>
              <a:gd name="connsiteY1222" fmla="*/ 3987489 h 6858000"/>
              <a:gd name="connsiteX1223" fmla="*/ 6548288 w 10416961"/>
              <a:gd name="connsiteY1223" fmla="*/ 3921346 h 6858000"/>
              <a:gd name="connsiteX1224" fmla="*/ 6581612 w 10416961"/>
              <a:gd name="connsiteY1224" fmla="*/ 3894783 h 6858000"/>
              <a:gd name="connsiteX1225" fmla="*/ 6619018 w 10416961"/>
              <a:gd name="connsiteY1225" fmla="*/ 3864964 h 6858000"/>
              <a:gd name="connsiteX1226" fmla="*/ 6668302 w 10416961"/>
              <a:gd name="connsiteY1226" fmla="*/ 3821772 h 6858000"/>
              <a:gd name="connsiteX1227" fmla="*/ 6717547 w 10416961"/>
              <a:gd name="connsiteY1227" fmla="*/ 3778451 h 6858000"/>
              <a:gd name="connsiteX1228" fmla="*/ 6774898 w 10416961"/>
              <a:gd name="connsiteY1228" fmla="*/ 3728248 h 6858000"/>
              <a:gd name="connsiteX1229" fmla="*/ 6828207 w 10416961"/>
              <a:gd name="connsiteY1229" fmla="*/ 3681366 h 6858000"/>
              <a:gd name="connsiteX1230" fmla="*/ 6848646 w 10416961"/>
              <a:gd name="connsiteY1230" fmla="*/ 3664697 h 6858000"/>
              <a:gd name="connsiteX1231" fmla="*/ 6957419 w 10416961"/>
              <a:gd name="connsiteY1231" fmla="*/ 3571303 h 6858000"/>
              <a:gd name="connsiteX1232" fmla="*/ 7064804 w 10416961"/>
              <a:gd name="connsiteY1232" fmla="*/ 3496275 h 6858000"/>
              <a:gd name="connsiteX1233" fmla="*/ 7200243 w 10416961"/>
              <a:gd name="connsiteY1233" fmla="*/ 3394431 h 6858000"/>
              <a:gd name="connsiteX1234" fmla="*/ 7268817 w 10416961"/>
              <a:gd name="connsiteY1234" fmla="*/ 3332292 h 6858000"/>
              <a:gd name="connsiteX1235" fmla="*/ 7364604 w 10416961"/>
              <a:gd name="connsiteY1235" fmla="*/ 3245651 h 6858000"/>
              <a:gd name="connsiteX1236" fmla="*/ 7490654 w 10416961"/>
              <a:gd name="connsiteY1236" fmla="*/ 3131748 h 6858000"/>
              <a:gd name="connsiteX1237" fmla="*/ 7586550 w 10416961"/>
              <a:gd name="connsiteY1237" fmla="*/ 3051809 h 6858000"/>
              <a:gd name="connsiteX1238" fmla="*/ 7603212 w 10416961"/>
              <a:gd name="connsiteY1238" fmla="*/ 3038319 h 6858000"/>
              <a:gd name="connsiteX1239" fmla="*/ 7664511 w 10416961"/>
              <a:gd name="connsiteY1239" fmla="*/ 2988333 h 6858000"/>
              <a:gd name="connsiteX1240" fmla="*/ 7799235 w 10416961"/>
              <a:gd name="connsiteY1240" fmla="*/ 2868737 h 6858000"/>
              <a:gd name="connsiteX1241" fmla="*/ 7816252 w 10416961"/>
              <a:gd name="connsiteY1241" fmla="*/ 2830858 h 6858000"/>
              <a:gd name="connsiteX1242" fmla="*/ 7767933 w 10416961"/>
              <a:gd name="connsiteY1242" fmla="*/ 2847730 h 6858000"/>
              <a:gd name="connsiteX1243" fmla="*/ 7721519 w 10416961"/>
              <a:gd name="connsiteY1243" fmla="*/ 2881391 h 6858000"/>
              <a:gd name="connsiteX1244" fmla="*/ 7643208 w 10416961"/>
              <a:gd name="connsiteY1244" fmla="*/ 2913874 h 6858000"/>
              <a:gd name="connsiteX1245" fmla="*/ 7607979 w 10416961"/>
              <a:gd name="connsiteY1245" fmla="*/ 2902634 h 6858000"/>
              <a:gd name="connsiteX1246" fmla="*/ 7896805 w 10416961"/>
              <a:gd name="connsiteY1246" fmla="*/ 2652935 h 6858000"/>
              <a:gd name="connsiteX1247" fmla="*/ 7923498 w 10416961"/>
              <a:gd name="connsiteY1247" fmla="*/ 2631894 h 6858000"/>
              <a:gd name="connsiteX1248" fmla="*/ 7981239 w 10416961"/>
              <a:gd name="connsiteY1248" fmla="*/ 2591906 h 6858000"/>
              <a:gd name="connsiteX1249" fmla="*/ 8034522 w 10416961"/>
              <a:gd name="connsiteY1249" fmla="*/ 2555250 h 6858000"/>
              <a:gd name="connsiteX1250" fmla="*/ 8087839 w 10416961"/>
              <a:gd name="connsiteY1250" fmla="*/ 2518594 h 6858000"/>
              <a:gd name="connsiteX1251" fmla="*/ 8141157 w 10416961"/>
              <a:gd name="connsiteY1251" fmla="*/ 2481938 h 6858000"/>
              <a:gd name="connsiteX1252" fmla="*/ 8194475 w 10416961"/>
              <a:gd name="connsiteY1252" fmla="*/ 2445282 h 6858000"/>
              <a:gd name="connsiteX1253" fmla="*/ 8247793 w 10416961"/>
              <a:gd name="connsiteY1253" fmla="*/ 2408265 h 6858000"/>
              <a:gd name="connsiteX1254" fmla="*/ 8364425 w 10416961"/>
              <a:gd name="connsiteY1254" fmla="*/ 2336421 h 6858000"/>
              <a:gd name="connsiteX1255" fmla="*/ 8487722 w 10416961"/>
              <a:gd name="connsiteY1255" fmla="*/ 2261611 h 6858000"/>
              <a:gd name="connsiteX1256" fmla="*/ 8509383 w 10416961"/>
              <a:gd name="connsiteY1256" fmla="*/ 2251034 h 6858000"/>
              <a:gd name="connsiteX1257" fmla="*/ 8521046 w 10416961"/>
              <a:gd name="connsiteY1257" fmla="*/ 2241680 h 6858000"/>
              <a:gd name="connsiteX1258" fmla="*/ 8535109 w 10416961"/>
              <a:gd name="connsiteY1258" fmla="*/ 2231778 h 6858000"/>
              <a:gd name="connsiteX1259" fmla="*/ 8566767 w 10416961"/>
              <a:gd name="connsiteY1259" fmla="*/ 2213001 h 6858000"/>
              <a:gd name="connsiteX1260" fmla="*/ 8515642 w 10416961"/>
              <a:gd name="connsiteY1260" fmla="*/ 2080126 h 6858000"/>
              <a:gd name="connsiteX1261" fmla="*/ 8424408 w 10416961"/>
              <a:gd name="connsiteY1261" fmla="*/ 2091277 h 6858000"/>
              <a:gd name="connsiteX1262" fmla="*/ 8396233 w 10416961"/>
              <a:gd name="connsiteY1262" fmla="*/ 2102008 h 6858000"/>
              <a:gd name="connsiteX1263" fmla="*/ 8282093 w 10416961"/>
              <a:gd name="connsiteY1263" fmla="*/ 2163652 h 6858000"/>
              <a:gd name="connsiteX1264" fmla="*/ 8147822 w 10416961"/>
              <a:gd name="connsiteY1264" fmla="*/ 2275160 h 6858000"/>
              <a:gd name="connsiteX1265" fmla="*/ 7994533 w 10416961"/>
              <a:gd name="connsiteY1265" fmla="*/ 2405450 h 6858000"/>
              <a:gd name="connsiteX1266" fmla="*/ 7925989 w 10416961"/>
              <a:gd name="connsiteY1266" fmla="*/ 2459037 h 6858000"/>
              <a:gd name="connsiteX1267" fmla="*/ 7803442 w 10416961"/>
              <a:gd name="connsiteY1267" fmla="*/ 2547486 h 6858000"/>
              <a:gd name="connsiteX1268" fmla="*/ 7780116 w 10416961"/>
              <a:gd name="connsiteY1268" fmla="*/ 2563787 h 6858000"/>
              <a:gd name="connsiteX1269" fmla="*/ 7744606 w 10416961"/>
              <a:gd name="connsiteY1269" fmla="*/ 2588471 h 6858000"/>
              <a:gd name="connsiteX1270" fmla="*/ 7714615 w 10416961"/>
              <a:gd name="connsiteY1270" fmla="*/ 2608904 h 6858000"/>
              <a:gd name="connsiteX1271" fmla="*/ 7622885 w 10416961"/>
              <a:gd name="connsiteY1271" fmla="*/ 2655206 h 6858000"/>
              <a:gd name="connsiteX1272" fmla="*/ 7602890 w 10416961"/>
              <a:gd name="connsiteY1272" fmla="*/ 2660905 h 6858000"/>
              <a:gd name="connsiteX1273" fmla="*/ 7565568 w 10416961"/>
              <a:gd name="connsiteY1273" fmla="*/ 2679023 h 6858000"/>
              <a:gd name="connsiteX1274" fmla="*/ 7495589 w 10416961"/>
              <a:gd name="connsiteY1274" fmla="*/ 2740787 h 6858000"/>
              <a:gd name="connsiteX1275" fmla="*/ 7250161 w 10416961"/>
              <a:gd name="connsiteY1275" fmla="*/ 2962798 h 6858000"/>
              <a:gd name="connsiteX1276" fmla="*/ 6943357 w 10416961"/>
              <a:gd name="connsiteY1276" fmla="*/ 3155075 h 6858000"/>
              <a:gd name="connsiteX1277" fmla="*/ 6934842 w 10416961"/>
              <a:gd name="connsiteY1277" fmla="*/ 3161017 h 6858000"/>
              <a:gd name="connsiteX1278" fmla="*/ 6919224 w 10416961"/>
              <a:gd name="connsiteY1278" fmla="*/ 3170879 h 6858000"/>
              <a:gd name="connsiteX1279" fmla="*/ 6885901 w 10416961"/>
              <a:gd name="connsiteY1279" fmla="*/ 3192505 h 6858000"/>
              <a:gd name="connsiteX1280" fmla="*/ 6868195 w 10416961"/>
              <a:gd name="connsiteY1280" fmla="*/ 3264619 h 6858000"/>
              <a:gd name="connsiteX1281" fmla="*/ 6837248 w 10416961"/>
              <a:gd name="connsiteY1281" fmla="*/ 3335022 h 6858000"/>
              <a:gd name="connsiteX1282" fmla="*/ 6768526 w 10416961"/>
              <a:gd name="connsiteY1282" fmla="*/ 3268375 h 6858000"/>
              <a:gd name="connsiteX1283" fmla="*/ 6755338 w 10416961"/>
              <a:gd name="connsiteY1283" fmla="*/ 3251713 h 6858000"/>
              <a:gd name="connsiteX1284" fmla="*/ 6755118 w 10416961"/>
              <a:gd name="connsiteY1284" fmla="*/ 3283138 h 6858000"/>
              <a:gd name="connsiteX1285" fmla="*/ 6728767 w 10416961"/>
              <a:gd name="connsiteY1285" fmla="*/ 3381676 h 6858000"/>
              <a:gd name="connsiteX1286" fmla="*/ 6709439 w 10416961"/>
              <a:gd name="connsiteY1286" fmla="*/ 3409313 h 6858000"/>
              <a:gd name="connsiteX1287" fmla="*/ 6620723 w 10416961"/>
              <a:gd name="connsiteY1287" fmla="*/ 3496642 h 6858000"/>
              <a:gd name="connsiteX1288" fmla="*/ 6585157 w 10416961"/>
              <a:gd name="connsiteY1288" fmla="*/ 3472042 h 6858000"/>
              <a:gd name="connsiteX1289" fmla="*/ 6549956 w 10416961"/>
              <a:gd name="connsiteY1289" fmla="*/ 3496253 h 6858000"/>
              <a:gd name="connsiteX1290" fmla="*/ 6380655 w 10416961"/>
              <a:gd name="connsiteY1290" fmla="*/ 3614941 h 6858000"/>
              <a:gd name="connsiteX1291" fmla="*/ 6365008 w 10416961"/>
              <a:gd name="connsiteY1291" fmla="*/ 3621605 h 6858000"/>
              <a:gd name="connsiteX1292" fmla="*/ 6347159 w 10416961"/>
              <a:gd name="connsiteY1292" fmla="*/ 3628270 h 6858000"/>
              <a:gd name="connsiteX1293" fmla="*/ 6248376 w 10416961"/>
              <a:gd name="connsiteY1293" fmla="*/ 3681353 h 6858000"/>
              <a:gd name="connsiteX1294" fmla="*/ 6215052 w 10416961"/>
              <a:gd name="connsiteY1294" fmla="*/ 3708082 h 6858000"/>
              <a:gd name="connsiteX1295" fmla="*/ 6067427 w 10416961"/>
              <a:gd name="connsiteY1295" fmla="*/ 3885097 h 6858000"/>
              <a:gd name="connsiteX1296" fmla="*/ 6088349 w 10416961"/>
              <a:gd name="connsiteY1296" fmla="*/ 3907063 h 6858000"/>
              <a:gd name="connsiteX1297" fmla="*/ 6181729 w 10416961"/>
              <a:gd name="connsiteY1297" fmla="*/ 3883453 h 6858000"/>
              <a:gd name="connsiteX1298" fmla="*/ 6206166 w 10416961"/>
              <a:gd name="connsiteY1298" fmla="*/ 3874906 h 6858000"/>
              <a:gd name="connsiteX1299" fmla="*/ 6216163 w 10416961"/>
              <a:gd name="connsiteY1299" fmla="*/ 3869866 h 6858000"/>
              <a:gd name="connsiteX1300" fmla="*/ 6248376 w 10416961"/>
              <a:gd name="connsiteY1300" fmla="*/ 3849557 h 6858000"/>
              <a:gd name="connsiteX1301" fmla="*/ 6489671 w 10416961"/>
              <a:gd name="connsiteY1301" fmla="*/ 3686316 h 6858000"/>
              <a:gd name="connsiteX1302" fmla="*/ 6528294 w 10416961"/>
              <a:gd name="connsiteY1302" fmla="*/ 3655005 h 6858000"/>
              <a:gd name="connsiteX1303" fmla="*/ 6561618 w 10416961"/>
              <a:gd name="connsiteY1303" fmla="*/ 3628044 h 6858000"/>
              <a:gd name="connsiteX1304" fmla="*/ 6759040 w 10416961"/>
              <a:gd name="connsiteY1304" fmla="*/ 3477584 h 6858000"/>
              <a:gd name="connsiteX1305" fmla="*/ 6830342 w 10416961"/>
              <a:gd name="connsiteY1305" fmla="*/ 3453051 h 6858000"/>
              <a:gd name="connsiteX1306" fmla="*/ 6696184 w 10416961"/>
              <a:gd name="connsiteY1306" fmla="*/ 3613072 h 6858000"/>
              <a:gd name="connsiteX1307" fmla="*/ 6396294 w 10416961"/>
              <a:gd name="connsiteY1307" fmla="*/ 3917513 h 6858000"/>
              <a:gd name="connsiteX1308" fmla="*/ 6365722 w 10416961"/>
              <a:gd name="connsiteY1308" fmla="*/ 3990952 h 6858000"/>
              <a:gd name="connsiteX1309" fmla="*/ 6442067 w 10416961"/>
              <a:gd name="connsiteY1309" fmla="*/ 3987489 h 6858000"/>
              <a:gd name="connsiteX1310" fmla="*/ 6909850 w 10416961"/>
              <a:gd name="connsiteY1310" fmla="*/ 3443668 h 6858000"/>
              <a:gd name="connsiteX1311" fmla="*/ 6901519 w 10416961"/>
              <a:gd name="connsiteY1311" fmla="*/ 3412111 h 6858000"/>
              <a:gd name="connsiteX1312" fmla="*/ 7022357 w 10416961"/>
              <a:gd name="connsiteY1312" fmla="*/ 3257880 h 6858000"/>
              <a:gd name="connsiteX1313" fmla="*/ 7077425 w 10416961"/>
              <a:gd name="connsiteY1313" fmla="*/ 3213839 h 6858000"/>
              <a:gd name="connsiteX1314" fmla="*/ 7194058 w 10416961"/>
              <a:gd name="connsiteY1314" fmla="*/ 3132790 h 6858000"/>
              <a:gd name="connsiteX1315" fmla="*/ 7541073 w 10416961"/>
              <a:gd name="connsiteY1315" fmla="*/ 2958154 h 6858000"/>
              <a:gd name="connsiteX1316" fmla="*/ 7409126 w 10416961"/>
              <a:gd name="connsiteY1316" fmla="*/ 3096408 h 6858000"/>
              <a:gd name="connsiteX1317" fmla="*/ 7344705 w 10416961"/>
              <a:gd name="connsiteY1317" fmla="*/ 3140118 h 6858000"/>
              <a:gd name="connsiteX1318" fmla="*/ 7289797 w 10416961"/>
              <a:gd name="connsiteY1318" fmla="*/ 3174507 h 6858000"/>
              <a:gd name="connsiteX1319" fmla="*/ 7197808 w 10416961"/>
              <a:gd name="connsiteY1319" fmla="*/ 3246068 h 6858000"/>
              <a:gd name="connsiteX1320" fmla="*/ 7104125 w 10416961"/>
              <a:gd name="connsiteY1320" fmla="*/ 3301699 h 6858000"/>
              <a:gd name="connsiteX1321" fmla="*/ 7001489 w 10416961"/>
              <a:gd name="connsiteY1321" fmla="*/ 3374872 h 6858000"/>
              <a:gd name="connsiteX1322" fmla="*/ 6909850 w 10416961"/>
              <a:gd name="connsiteY1322" fmla="*/ 3443668 h 6858000"/>
              <a:gd name="connsiteX1323" fmla="*/ 7198989 w 10416961"/>
              <a:gd name="connsiteY1323" fmla="*/ 3963970 h 6858000"/>
              <a:gd name="connsiteX1324" fmla="*/ 7226424 w 10416961"/>
              <a:gd name="connsiteY1324" fmla="*/ 3911609 h 6858000"/>
              <a:gd name="connsiteX1325" fmla="*/ 7139146 w 10416961"/>
              <a:gd name="connsiteY1325" fmla="*/ 3953798 h 6858000"/>
              <a:gd name="connsiteX1326" fmla="*/ 7142479 w 10416961"/>
              <a:gd name="connsiteY1326" fmla="*/ 3969115 h 6858000"/>
              <a:gd name="connsiteX1327" fmla="*/ 7198989 w 10416961"/>
              <a:gd name="connsiteY1327" fmla="*/ 3963970 h 6858000"/>
              <a:gd name="connsiteX1328" fmla="*/ 3945394 w 10416961"/>
              <a:gd name="connsiteY1328" fmla="*/ 3865385 h 6858000"/>
              <a:gd name="connsiteX1329" fmla="*/ 3989190 w 10416961"/>
              <a:gd name="connsiteY1329" fmla="*/ 3839142 h 6858000"/>
              <a:gd name="connsiteX1330" fmla="*/ 4035688 w 10416961"/>
              <a:gd name="connsiteY1330" fmla="*/ 3831544 h 6858000"/>
              <a:gd name="connsiteX1331" fmla="*/ 4068361 w 10416961"/>
              <a:gd name="connsiteY1331" fmla="*/ 3816503 h 6858000"/>
              <a:gd name="connsiteX1332" fmla="*/ 4096686 w 10416961"/>
              <a:gd name="connsiteY1332" fmla="*/ 3773498 h 6858000"/>
              <a:gd name="connsiteX1333" fmla="*/ 4109000 w 10416961"/>
              <a:gd name="connsiteY1333" fmla="*/ 3751705 h 6858000"/>
              <a:gd name="connsiteX1334" fmla="*/ 4124611 w 10416961"/>
              <a:gd name="connsiteY1334" fmla="*/ 3723110 h 6858000"/>
              <a:gd name="connsiteX1335" fmla="*/ 4162150 w 10416961"/>
              <a:gd name="connsiteY1335" fmla="*/ 3658701 h 6858000"/>
              <a:gd name="connsiteX1336" fmla="*/ 4190137 w 10416961"/>
              <a:gd name="connsiteY1336" fmla="*/ 3612048 h 6858000"/>
              <a:gd name="connsiteX1337" fmla="*/ 4230910 w 10416961"/>
              <a:gd name="connsiteY1337" fmla="*/ 3557352 h 6858000"/>
              <a:gd name="connsiteX1338" fmla="*/ 4585527 w 10416961"/>
              <a:gd name="connsiteY1338" fmla="*/ 3164370 h 6858000"/>
              <a:gd name="connsiteX1339" fmla="*/ 4823791 w 10416961"/>
              <a:gd name="connsiteY1339" fmla="*/ 2966111 h 6858000"/>
              <a:gd name="connsiteX1340" fmla="*/ 4837592 w 10416961"/>
              <a:gd name="connsiteY1340" fmla="*/ 2904259 h 6858000"/>
              <a:gd name="connsiteX1341" fmla="*/ 4834619 w 10416961"/>
              <a:gd name="connsiteY1341" fmla="*/ 2874019 h 6858000"/>
              <a:gd name="connsiteX1342" fmla="*/ 4817605 w 10416961"/>
              <a:gd name="connsiteY1342" fmla="*/ 2878005 h 6858000"/>
              <a:gd name="connsiteX1343" fmla="*/ 4786973 w 10416961"/>
              <a:gd name="connsiteY1343" fmla="*/ 2895151 h 6858000"/>
              <a:gd name="connsiteX1344" fmla="*/ 4773525 w 10416961"/>
              <a:gd name="connsiteY1344" fmla="*/ 2902005 h 6858000"/>
              <a:gd name="connsiteX1345" fmla="*/ 4711311 w 10416961"/>
              <a:gd name="connsiteY1345" fmla="*/ 2947989 h 6858000"/>
              <a:gd name="connsiteX1346" fmla="*/ 4641332 w 10416961"/>
              <a:gd name="connsiteY1346" fmla="*/ 3000447 h 6858000"/>
              <a:gd name="connsiteX1347" fmla="*/ 4502218 w 10416961"/>
              <a:gd name="connsiteY1347" fmla="*/ 3115087 h 6858000"/>
              <a:gd name="connsiteX1348" fmla="*/ 4335600 w 10416961"/>
              <a:gd name="connsiteY1348" fmla="*/ 3255119 h 6858000"/>
              <a:gd name="connsiteX1349" fmla="*/ 4262288 w 10416961"/>
              <a:gd name="connsiteY1349" fmla="*/ 3318558 h 6858000"/>
              <a:gd name="connsiteX1350" fmla="*/ 4146384 w 10416961"/>
              <a:gd name="connsiteY1350" fmla="*/ 3418331 h 6858000"/>
              <a:gd name="connsiteX1351" fmla="*/ 4089005 w 10416961"/>
              <a:gd name="connsiteY1351" fmla="*/ 3468317 h 6858000"/>
              <a:gd name="connsiteX1352" fmla="*/ 4031585 w 10416961"/>
              <a:gd name="connsiteY1352" fmla="*/ 3518302 h 6858000"/>
              <a:gd name="connsiteX1353" fmla="*/ 4004917 w 10416961"/>
              <a:gd name="connsiteY1353" fmla="*/ 3541155 h 6858000"/>
              <a:gd name="connsiteX1354" fmla="*/ 3889064 w 10416961"/>
              <a:gd name="connsiteY1354" fmla="*/ 3641612 h 6858000"/>
              <a:gd name="connsiteX1355" fmla="*/ 3805808 w 10416961"/>
              <a:gd name="connsiteY1355" fmla="*/ 3714924 h 6858000"/>
              <a:gd name="connsiteX1356" fmla="*/ 3702504 w 10416961"/>
              <a:gd name="connsiteY1356" fmla="*/ 3806010 h 6858000"/>
              <a:gd name="connsiteX1357" fmla="*/ 3659707 w 10416961"/>
              <a:gd name="connsiteY1357" fmla="*/ 3842341 h 6858000"/>
              <a:gd name="connsiteX1358" fmla="*/ 3640290 w 10416961"/>
              <a:gd name="connsiteY1358" fmla="*/ 3857553 h 6858000"/>
              <a:gd name="connsiteX1359" fmla="*/ 3659707 w 10416961"/>
              <a:gd name="connsiteY1359" fmla="*/ 3863698 h 6858000"/>
              <a:gd name="connsiteX1360" fmla="*/ 3945394 w 10416961"/>
              <a:gd name="connsiteY1360" fmla="*/ 3865385 h 6858000"/>
              <a:gd name="connsiteX1361" fmla="*/ 4449068 w 10416961"/>
              <a:gd name="connsiteY1361" fmla="*/ 3844187 h 6858000"/>
              <a:gd name="connsiteX1362" fmla="*/ 4505561 w 10416961"/>
              <a:gd name="connsiteY1362" fmla="*/ 3799176 h 6858000"/>
              <a:gd name="connsiteX1363" fmla="*/ 4586258 w 10416961"/>
              <a:gd name="connsiteY1363" fmla="*/ 3785093 h 6858000"/>
              <a:gd name="connsiteX1364" fmla="*/ 4685959 w 10416961"/>
              <a:gd name="connsiteY1364" fmla="*/ 3793398 h 6858000"/>
              <a:gd name="connsiteX1365" fmla="*/ 4942090 w 10416961"/>
              <a:gd name="connsiteY1365" fmla="*/ 3821380 h 6858000"/>
              <a:gd name="connsiteX1366" fmla="*/ 5045393 w 10416961"/>
              <a:gd name="connsiteY1366" fmla="*/ 3830890 h 6858000"/>
              <a:gd name="connsiteX1367" fmla="*/ 5405288 w 10416961"/>
              <a:gd name="connsiteY1367" fmla="*/ 3842576 h 6858000"/>
              <a:gd name="connsiteX1368" fmla="*/ 5823972 w 10416961"/>
              <a:gd name="connsiteY1368" fmla="*/ 3852847 h 6858000"/>
              <a:gd name="connsiteX1369" fmla="*/ 5902755 w 10416961"/>
              <a:gd name="connsiteY1369" fmla="*/ 3855669 h 6858000"/>
              <a:gd name="connsiteX1370" fmla="*/ 5947269 w 10416961"/>
              <a:gd name="connsiteY1370" fmla="*/ 3817044 h 6858000"/>
              <a:gd name="connsiteX1371" fmla="*/ 5995116 w 10416961"/>
              <a:gd name="connsiteY1371" fmla="*/ 3774842 h 6858000"/>
              <a:gd name="connsiteX1372" fmla="*/ 6038391 w 10416961"/>
              <a:gd name="connsiteY1372" fmla="*/ 3738090 h 6858000"/>
              <a:gd name="connsiteX1373" fmla="*/ 6085782 w 10416961"/>
              <a:gd name="connsiteY1373" fmla="*/ 3698250 h 6858000"/>
              <a:gd name="connsiteX1374" fmla="*/ 6201723 w 10416961"/>
              <a:gd name="connsiteY1374" fmla="*/ 3598476 h 6858000"/>
              <a:gd name="connsiteX1375" fmla="*/ 6275035 w 10416961"/>
              <a:gd name="connsiteY1375" fmla="*/ 3534979 h 6858000"/>
              <a:gd name="connsiteX1376" fmla="*/ 6298361 w 10416961"/>
              <a:gd name="connsiteY1376" fmla="*/ 3515864 h 6858000"/>
              <a:gd name="connsiteX1377" fmla="*/ 6341682 w 10416961"/>
              <a:gd name="connsiteY1377" fmla="*/ 3479323 h 6858000"/>
              <a:gd name="connsiteX1378" fmla="*/ 6382084 w 10416961"/>
              <a:gd name="connsiteY1378" fmla="*/ 3444875 h 6858000"/>
              <a:gd name="connsiteX1379" fmla="*/ 6435402 w 10416961"/>
              <a:gd name="connsiteY1379" fmla="*/ 3400644 h 6858000"/>
              <a:gd name="connsiteX1380" fmla="*/ 6588277 w 10416961"/>
              <a:gd name="connsiteY1380" fmla="*/ 3270219 h 6858000"/>
              <a:gd name="connsiteX1381" fmla="*/ 6754895 w 10416961"/>
              <a:gd name="connsiteY1381" fmla="*/ 3128750 h 6858000"/>
              <a:gd name="connsiteX1382" fmla="*/ 6808213 w 10416961"/>
              <a:gd name="connsiteY1382" fmla="*/ 3081763 h 6858000"/>
              <a:gd name="connsiteX1383" fmla="*/ 6861530 w 10416961"/>
              <a:gd name="connsiteY1383" fmla="*/ 3034887 h 6858000"/>
              <a:gd name="connsiteX1384" fmla="*/ 6882115 w 10416961"/>
              <a:gd name="connsiteY1384" fmla="*/ 3018105 h 6858000"/>
              <a:gd name="connsiteX1385" fmla="*/ 7037772 w 10416961"/>
              <a:gd name="connsiteY1385" fmla="*/ 2878489 h 6858000"/>
              <a:gd name="connsiteX1386" fmla="*/ 7184769 w 10416961"/>
              <a:gd name="connsiteY1386" fmla="*/ 2747909 h 6858000"/>
              <a:gd name="connsiteX1387" fmla="*/ 7214761 w 10416961"/>
              <a:gd name="connsiteY1387" fmla="*/ 2721433 h 6858000"/>
              <a:gd name="connsiteX1388" fmla="*/ 7336107 w 10416961"/>
              <a:gd name="connsiteY1388" fmla="*/ 2639209 h 6858000"/>
              <a:gd name="connsiteX1389" fmla="*/ 7418527 w 10416961"/>
              <a:gd name="connsiteY1389" fmla="*/ 2615232 h 6858000"/>
              <a:gd name="connsiteX1390" fmla="*/ 7451976 w 10416961"/>
              <a:gd name="connsiteY1390" fmla="*/ 2600237 h 6858000"/>
              <a:gd name="connsiteX1391" fmla="*/ 7458448 w 10416961"/>
              <a:gd name="connsiteY1391" fmla="*/ 2515661 h 6858000"/>
              <a:gd name="connsiteX1392" fmla="*/ 7551808 w 10416961"/>
              <a:gd name="connsiteY1392" fmla="*/ 2415127 h 6858000"/>
              <a:gd name="connsiteX1393" fmla="*/ 7676863 w 10416961"/>
              <a:gd name="connsiteY1393" fmla="*/ 2341979 h 6858000"/>
              <a:gd name="connsiteX1394" fmla="*/ 7691622 w 10416961"/>
              <a:gd name="connsiteY1394" fmla="*/ 2336416 h 6858000"/>
              <a:gd name="connsiteX1395" fmla="*/ 7818858 w 10416961"/>
              <a:gd name="connsiteY1395" fmla="*/ 2305546 h 6858000"/>
              <a:gd name="connsiteX1396" fmla="*/ 7873115 w 10416961"/>
              <a:gd name="connsiteY1396" fmla="*/ 2305323 h 6858000"/>
              <a:gd name="connsiteX1397" fmla="*/ 7853607 w 10416961"/>
              <a:gd name="connsiteY1397" fmla="*/ 2289161 h 6858000"/>
              <a:gd name="connsiteX1398" fmla="*/ 7823468 w 10416961"/>
              <a:gd name="connsiteY1398" fmla="*/ 2250596 h 6858000"/>
              <a:gd name="connsiteX1399" fmla="*/ 7825244 w 10416961"/>
              <a:gd name="connsiteY1399" fmla="*/ 2137647 h 6858000"/>
              <a:gd name="connsiteX1400" fmla="*/ 7878593 w 10416961"/>
              <a:gd name="connsiteY1400" fmla="*/ 2082054 h 6858000"/>
              <a:gd name="connsiteX1401" fmla="*/ 7889290 w 10416961"/>
              <a:gd name="connsiteY1401" fmla="*/ 2074544 h 6858000"/>
              <a:gd name="connsiteX1402" fmla="*/ 7926640 w 10416961"/>
              <a:gd name="connsiteY1402" fmla="*/ 2063686 h 6858000"/>
              <a:gd name="connsiteX1403" fmla="*/ 7965075 w 10416961"/>
              <a:gd name="connsiteY1403" fmla="*/ 2054534 h 6858000"/>
              <a:gd name="connsiteX1404" fmla="*/ 7988056 w 10416961"/>
              <a:gd name="connsiteY1404" fmla="*/ 2048731 h 6858000"/>
              <a:gd name="connsiteX1405" fmla="*/ 8207008 w 10416961"/>
              <a:gd name="connsiteY1405" fmla="*/ 1858786 h 6858000"/>
              <a:gd name="connsiteX1406" fmla="*/ 8228341 w 10416961"/>
              <a:gd name="connsiteY1406" fmla="*/ 1803293 h 6858000"/>
              <a:gd name="connsiteX1407" fmla="*/ 8226126 w 10416961"/>
              <a:gd name="connsiteY1407" fmla="*/ 1756647 h 6858000"/>
              <a:gd name="connsiteX1408" fmla="*/ 8104000 w 10416961"/>
              <a:gd name="connsiteY1408" fmla="*/ 1755711 h 6858000"/>
              <a:gd name="connsiteX1409" fmla="*/ 8068211 w 10416961"/>
              <a:gd name="connsiteY1409" fmla="*/ 1768812 h 6858000"/>
              <a:gd name="connsiteX1410" fmla="*/ 8061180 w 10416961"/>
              <a:gd name="connsiteY1410" fmla="*/ 1775477 h 6858000"/>
              <a:gd name="connsiteX1411" fmla="*/ 8052177 w 10416961"/>
              <a:gd name="connsiteY1411" fmla="*/ 1782142 h 6858000"/>
              <a:gd name="connsiteX1412" fmla="*/ 7902349 w 10416961"/>
              <a:gd name="connsiteY1412" fmla="*/ 1888199 h 6858000"/>
              <a:gd name="connsiteX1413" fmla="*/ 7794591 w 10416961"/>
              <a:gd name="connsiteY1413" fmla="*/ 2011616 h 6858000"/>
              <a:gd name="connsiteX1414" fmla="*/ 7774597 w 10416961"/>
              <a:gd name="connsiteY1414" fmla="*/ 2045398 h 6858000"/>
              <a:gd name="connsiteX1415" fmla="*/ 7754603 w 10416961"/>
              <a:gd name="connsiteY1415" fmla="*/ 2078701 h 6858000"/>
              <a:gd name="connsiteX1416" fmla="*/ 7690603 w 10416961"/>
              <a:gd name="connsiteY1416" fmla="*/ 2149173 h 6858000"/>
              <a:gd name="connsiteX1417" fmla="*/ 7635482 w 10416961"/>
              <a:gd name="connsiteY1417" fmla="*/ 2168696 h 6858000"/>
              <a:gd name="connsiteX1418" fmla="*/ 7587985 w 10416961"/>
              <a:gd name="connsiteY1418" fmla="*/ 2227879 h 6858000"/>
              <a:gd name="connsiteX1419" fmla="*/ 7560201 w 10416961"/>
              <a:gd name="connsiteY1419" fmla="*/ 2293451 h 6858000"/>
              <a:gd name="connsiteX1420" fmla="*/ 7481891 w 10416961"/>
              <a:gd name="connsiteY1420" fmla="*/ 2374044 h 6858000"/>
              <a:gd name="connsiteX1421" fmla="*/ 7428032 w 10416961"/>
              <a:gd name="connsiteY1421" fmla="*/ 2422345 h 6858000"/>
              <a:gd name="connsiteX1422" fmla="*/ 7368049 w 10416961"/>
              <a:gd name="connsiteY1422" fmla="*/ 2463261 h 6858000"/>
              <a:gd name="connsiteX1423" fmla="*/ 7217212 w 10416961"/>
              <a:gd name="connsiteY1423" fmla="*/ 2544702 h 6858000"/>
              <a:gd name="connsiteX1424" fmla="*/ 7125024 w 10416961"/>
              <a:gd name="connsiteY1424" fmla="*/ 2632969 h 6858000"/>
              <a:gd name="connsiteX1425" fmla="*/ 7048143 w 10416961"/>
              <a:gd name="connsiteY1425" fmla="*/ 2718277 h 6858000"/>
              <a:gd name="connsiteX1426" fmla="*/ 7003972 w 10416961"/>
              <a:gd name="connsiteY1426" fmla="*/ 2738104 h 6858000"/>
              <a:gd name="connsiteX1427" fmla="*/ 6981213 w 10416961"/>
              <a:gd name="connsiteY1427" fmla="*/ 2755191 h 6858000"/>
              <a:gd name="connsiteX1428" fmla="*/ 6801548 w 10416961"/>
              <a:gd name="connsiteY1428" fmla="*/ 2912345 h 6858000"/>
              <a:gd name="connsiteX1429" fmla="*/ 6571365 w 10416961"/>
              <a:gd name="connsiteY1429" fmla="*/ 3108565 h 6858000"/>
              <a:gd name="connsiteX1430" fmla="*/ 6514405 w 10416961"/>
              <a:gd name="connsiteY1430" fmla="*/ 3121519 h 6858000"/>
              <a:gd name="connsiteX1431" fmla="*/ 6466410 w 10416961"/>
              <a:gd name="connsiteY1431" fmla="*/ 3125665 h 6858000"/>
              <a:gd name="connsiteX1432" fmla="*/ 6308358 w 10416961"/>
              <a:gd name="connsiteY1432" fmla="*/ 3234924 h 6858000"/>
              <a:gd name="connsiteX1433" fmla="*/ 6205756 w 10416961"/>
              <a:gd name="connsiteY1433" fmla="*/ 3324842 h 6858000"/>
              <a:gd name="connsiteX1434" fmla="*/ 6175064 w 10416961"/>
              <a:gd name="connsiteY1434" fmla="*/ 3350993 h 6858000"/>
              <a:gd name="connsiteX1435" fmla="*/ 6039143 w 10416961"/>
              <a:gd name="connsiteY1435" fmla="*/ 3471787 h 6858000"/>
              <a:gd name="connsiteX1436" fmla="*/ 5998458 w 10416961"/>
              <a:gd name="connsiteY1436" fmla="*/ 3505110 h 6858000"/>
              <a:gd name="connsiteX1437" fmla="*/ 5957690 w 10416961"/>
              <a:gd name="connsiteY1437" fmla="*/ 3538296 h 6858000"/>
              <a:gd name="connsiteX1438" fmla="*/ 5875151 w 10416961"/>
              <a:gd name="connsiteY1438" fmla="*/ 3604712 h 6858000"/>
              <a:gd name="connsiteX1439" fmla="*/ 5828498 w 10416961"/>
              <a:gd name="connsiteY1439" fmla="*/ 3641991 h 6858000"/>
              <a:gd name="connsiteX1440" fmla="*/ 5701874 w 10416961"/>
              <a:gd name="connsiteY1440" fmla="*/ 3726234 h 6858000"/>
              <a:gd name="connsiteX1441" fmla="*/ 5588568 w 10416961"/>
              <a:gd name="connsiteY1441" fmla="*/ 3696835 h 6858000"/>
              <a:gd name="connsiteX1442" fmla="*/ 5602508 w 10416961"/>
              <a:gd name="connsiteY1442" fmla="*/ 3657709 h 6858000"/>
              <a:gd name="connsiteX1443" fmla="*/ 5641886 w 10416961"/>
              <a:gd name="connsiteY1443" fmla="*/ 3536260 h 6858000"/>
              <a:gd name="connsiteX1444" fmla="*/ 5666879 w 10416961"/>
              <a:gd name="connsiteY1444" fmla="*/ 3455226 h 6858000"/>
              <a:gd name="connsiteX1445" fmla="*/ 5785841 w 10416961"/>
              <a:gd name="connsiteY1445" fmla="*/ 3401670 h 6858000"/>
              <a:gd name="connsiteX1446" fmla="*/ 5835964 w 10416961"/>
              <a:gd name="connsiteY1446" fmla="*/ 3412560 h 6858000"/>
              <a:gd name="connsiteX1447" fmla="*/ 5912188 w 10416961"/>
              <a:gd name="connsiteY1447" fmla="*/ 3392028 h 6858000"/>
              <a:gd name="connsiteX1448" fmla="*/ 5897450 w 10416961"/>
              <a:gd name="connsiteY1448" fmla="*/ 3355017 h 6858000"/>
              <a:gd name="connsiteX1449" fmla="*/ 5848492 w 10416961"/>
              <a:gd name="connsiteY1449" fmla="*/ 3316964 h 6858000"/>
              <a:gd name="connsiteX1450" fmla="*/ 5884719 w 10416961"/>
              <a:gd name="connsiteY1450" fmla="*/ 3260192 h 6858000"/>
              <a:gd name="connsiteX1451" fmla="*/ 5927248 w 10416961"/>
              <a:gd name="connsiteY1451" fmla="*/ 3248529 h 6858000"/>
              <a:gd name="connsiteX1452" fmla="*/ 6178396 w 10416961"/>
              <a:gd name="connsiteY1452" fmla="*/ 3048853 h 6858000"/>
              <a:gd name="connsiteX1453" fmla="*/ 6417643 w 10416961"/>
              <a:gd name="connsiteY1453" fmla="*/ 2858179 h 6858000"/>
              <a:gd name="connsiteX1454" fmla="*/ 6518521 w 10416961"/>
              <a:gd name="connsiteY1454" fmla="*/ 2772032 h 6858000"/>
              <a:gd name="connsiteX1455" fmla="*/ 6641594 w 10416961"/>
              <a:gd name="connsiteY1455" fmla="*/ 2654487 h 6858000"/>
              <a:gd name="connsiteX1456" fmla="*/ 6698665 w 10416961"/>
              <a:gd name="connsiteY1456" fmla="*/ 2609325 h 6858000"/>
              <a:gd name="connsiteX1457" fmla="*/ 6719805 w 10416961"/>
              <a:gd name="connsiteY1457" fmla="*/ 2596183 h 6858000"/>
              <a:gd name="connsiteX1458" fmla="*/ 6742712 w 10416961"/>
              <a:gd name="connsiteY1458" fmla="*/ 2579991 h 6858000"/>
              <a:gd name="connsiteX1459" fmla="*/ 6964160 w 10416961"/>
              <a:gd name="connsiteY1459" fmla="*/ 2455238 h 6858000"/>
              <a:gd name="connsiteX1460" fmla="*/ 6990330 w 10416961"/>
              <a:gd name="connsiteY1460" fmla="*/ 2445375 h 6858000"/>
              <a:gd name="connsiteX1461" fmla="*/ 7051978 w 10416961"/>
              <a:gd name="connsiteY1461" fmla="*/ 2431166 h 6858000"/>
              <a:gd name="connsiteX1462" fmla="*/ 7094796 w 10416961"/>
              <a:gd name="connsiteY1462" fmla="*/ 2421035 h 6858000"/>
              <a:gd name="connsiteX1463" fmla="*/ 7089503 w 10416961"/>
              <a:gd name="connsiteY1463" fmla="*/ 2415291 h 6858000"/>
              <a:gd name="connsiteX1464" fmla="*/ 7028148 w 10416961"/>
              <a:gd name="connsiteY1464" fmla="*/ 2351974 h 6858000"/>
              <a:gd name="connsiteX1465" fmla="*/ 7089874 w 10416961"/>
              <a:gd name="connsiteY1465" fmla="*/ 2286604 h 6858000"/>
              <a:gd name="connsiteX1466" fmla="*/ 7238416 w 10416961"/>
              <a:gd name="connsiteY1466" fmla="*/ 2189172 h 6858000"/>
              <a:gd name="connsiteX1467" fmla="*/ 7288286 w 10416961"/>
              <a:gd name="connsiteY1467" fmla="*/ 2148702 h 6858000"/>
              <a:gd name="connsiteX1468" fmla="*/ 7361574 w 10416961"/>
              <a:gd name="connsiteY1468" fmla="*/ 2085387 h 6858000"/>
              <a:gd name="connsiteX1469" fmla="*/ 7471658 w 10416961"/>
              <a:gd name="connsiteY1469" fmla="*/ 1985627 h 6858000"/>
              <a:gd name="connsiteX1470" fmla="*/ 7778268 w 10416961"/>
              <a:gd name="connsiteY1470" fmla="*/ 1655512 h 6858000"/>
              <a:gd name="connsiteX1471" fmla="*/ 7756179 w 10416961"/>
              <a:gd name="connsiteY1471" fmla="*/ 1661943 h 6858000"/>
              <a:gd name="connsiteX1472" fmla="*/ 7711282 w 10416961"/>
              <a:gd name="connsiteY1472" fmla="*/ 1682598 h 6858000"/>
              <a:gd name="connsiteX1473" fmla="*/ 7547997 w 10416961"/>
              <a:gd name="connsiteY1473" fmla="*/ 1759956 h 6858000"/>
              <a:gd name="connsiteX1474" fmla="*/ 7404705 w 10416961"/>
              <a:gd name="connsiteY1474" fmla="*/ 1828912 h 6858000"/>
              <a:gd name="connsiteX1475" fmla="*/ 7360084 w 10416961"/>
              <a:gd name="connsiteY1475" fmla="*/ 1848425 h 6858000"/>
              <a:gd name="connsiteX1476" fmla="*/ 7321672 w 10416961"/>
              <a:gd name="connsiteY1476" fmla="*/ 1862119 h 6858000"/>
              <a:gd name="connsiteX1477" fmla="*/ 7302978 w 10416961"/>
              <a:gd name="connsiteY1477" fmla="*/ 1868192 h 6858000"/>
              <a:gd name="connsiteX1478" fmla="*/ 7198099 w 10416961"/>
              <a:gd name="connsiteY1478" fmla="*/ 1902211 h 6858000"/>
              <a:gd name="connsiteX1479" fmla="*/ 6994143 w 10416961"/>
              <a:gd name="connsiteY1479" fmla="*/ 2032974 h 6858000"/>
              <a:gd name="connsiteX1480" fmla="*/ 6897842 w 10416961"/>
              <a:gd name="connsiteY1480" fmla="*/ 2115378 h 6858000"/>
              <a:gd name="connsiteX1481" fmla="*/ 6824519 w 10416961"/>
              <a:gd name="connsiteY1481" fmla="*/ 2145369 h 6858000"/>
              <a:gd name="connsiteX1482" fmla="*/ 6754920 w 10416961"/>
              <a:gd name="connsiteY1482" fmla="*/ 2175361 h 6858000"/>
              <a:gd name="connsiteX1483" fmla="*/ 6748230 w 10416961"/>
              <a:gd name="connsiteY1483" fmla="*/ 2182025 h 6858000"/>
              <a:gd name="connsiteX1484" fmla="*/ 6740095 w 10416961"/>
              <a:gd name="connsiteY1484" fmla="*/ 2188690 h 6858000"/>
              <a:gd name="connsiteX1485" fmla="*/ 6638458 w 10416961"/>
              <a:gd name="connsiteY1485" fmla="*/ 2234722 h 6858000"/>
              <a:gd name="connsiteX1486" fmla="*/ 6449793 w 10416961"/>
              <a:gd name="connsiteY1486" fmla="*/ 2321985 h 6858000"/>
              <a:gd name="connsiteX1487" fmla="*/ 6424087 w 10416961"/>
              <a:gd name="connsiteY1487" fmla="*/ 2331941 h 6858000"/>
              <a:gd name="connsiteX1488" fmla="*/ 6393727 w 10416961"/>
              <a:gd name="connsiteY1488" fmla="*/ 2341938 h 6858000"/>
              <a:gd name="connsiteX1489" fmla="*/ 6378338 w 10416961"/>
              <a:gd name="connsiteY1489" fmla="*/ 2348643 h 6858000"/>
              <a:gd name="connsiteX1490" fmla="*/ 6360645 w 10416961"/>
              <a:gd name="connsiteY1490" fmla="*/ 2355308 h 6858000"/>
              <a:gd name="connsiteX1491" fmla="*/ 6329381 w 10416961"/>
              <a:gd name="connsiteY1491" fmla="*/ 2364148 h 6858000"/>
              <a:gd name="connsiteX1492" fmla="*/ 6221722 w 10416961"/>
              <a:gd name="connsiteY1492" fmla="*/ 2422307 h 6858000"/>
              <a:gd name="connsiteX1493" fmla="*/ 6191726 w 10416961"/>
              <a:gd name="connsiteY1493" fmla="*/ 2441950 h 6858000"/>
              <a:gd name="connsiteX1494" fmla="*/ 6161734 w 10416961"/>
              <a:gd name="connsiteY1494" fmla="*/ 2461592 h 6858000"/>
              <a:gd name="connsiteX1495" fmla="*/ 6115081 w 10416961"/>
              <a:gd name="connsiteY1495" fmla="*/ 2498340 h 6858000"/>
              <a:gd name="connsiteX1496" fmla="*/ 6068428 w 10416961"/>
              <a:gd name="connsiteY1496" fmla="*/ 2534996 h 6858000"/>
              <a:gd name="connsiteX1497" fmla="*/ 6011778 w 10416961"/>
              <a:gd name="connsiteY1497" fmla="*/ 2581428 h 6858000"/>
              <a:gd name="connsiteX1498" fmla="*/ 5901616 w 10416961"/>
              <a:gd name="connsiteY1498" fmla="*/ 2678066 h 6858000"/>
              <a:gd name="connsiteX1499" fmla="*/ 5734998 w 10416961"/>
              <a:gd name="connsiteY1499" fmla="*/ 2835805 h 6858000"/>
              <a:gd name="connsiteX1500" fmla="*/ 5464003 w 10416961"/>
              <a:gd name="connsiteY1500" fmla="*/ 3075098 h 6858000"/>
              <a:gd name="connsiteX1501" fmla="*/ 5523716 w 10416961"/>
              <a:gd name="connsiteY1501" fmla="*/ 2912176 h 6858000"/>
              <a:gd name="connsiteX1502" fmla="*/ 5565994 w 10416961"/>
              <a:gd name="connsiteY1502" fmla="*/ 2848498 h 6858000"/>
              <a:gd name="connsiteX1503" fmla="*/ 5701869 w 10416961"/>
              <a:gd name="connsiteY1503" fmla="*/ 2702901 h 6858000"/>
              <a:gd name="connsiteX1504" fmla="*/ 5772586 w 10416961"/>
              <a:gd name="connsiteY1504" fmla="*/ 2645313 h 6858000"/>
              <a:gd name="connsiteX1505" fmla="*/ 5888481 w 10416961"/>
              <a:gd name="connsiteY1505" fmla="*/ 2545356 h 6858000"/>
              <a:gd name="connsiteX1506" fmla="*/ 5965780 w 10416961"/>
              <a:gd name="connsiteY1506" fmla="*/ 2478756 h 6858000"/>
              <a:gd name="connsiteX1507" fmla="*/ 6161989 w 10416961"/>
              <a:gd name="connsiteY1507" fmla="*/ 2315320 h 6858000"/>
              <a:gd name="connsiteX1508" fmla="*/ 6211947 w 10416961"/>
              <a:gd name="connsiteY1508" fmla="*/ 2273950 h 6858000"/>
              <a:gd name="connsiteX1509" fmla="*/ 6315579 w 10416961"/>
              <a:gd name="connsiteY1509" fmla="*/ 2195645 h 6858000"/>
              <a:gd name="connsiteX1510" fmla="*/ 6404997 w 10416961"/>
              <a:gd name="connsiteY1510" fmla="*/ 2130293 h 6858000"/>
              <a:gd name="connsiteX1511" fmla="*/ 6441653 w 10416961"/>
              <a:gd name="connsiteY1511" fmla="*/ 2112054 h 6858000"/>
              <a:gd name="connsiteX1512" fmla="*/ 6488238 w 10416961"/>
              <a:gd name="connsiteY1512" fmla="*/ 2083815 h 6858000"/>
              <a:gd name="connsiteX1513" fmla="*/ 6509424 w 10416961"/>
              <a:gd name="connsiteY1513" fmla="*/ 2068725 h 6858000"/>
              <a:gd name="connsiteX1514" fmla="*/ 6537115 w 10416961"/>
              <a:gd name="connsiteY1514" fmla="*/ 2047065 h 6858000"/>
              <a:gd name="connsiteX1515" fmla="*/ 6701577 w 10416961"/>
              <a:gd name="connsiteY1515" fmla="*/ 1898328 h 6858000"/>
              <a:gd name="connsiteX1516" fmla="*/ 6741565 w 10416961"/>
              <a:gd name="connsiteY1516" fmla="*/ 1861855 h 6858000"/>
              <a:gd name="connsiteX1517" fmla="*/ 6857761 w 10416961"/>
              <a:gd name="connsiteY1517" fmla="*/ 1776307 h 6858000"/>
              <a:gd name="connsiteX1518" fmla="*/ 6899145 w 10416961"/>
              <a:gd name="connsiteY1518" fmla="*/ 1766316 h 6858000"/>
              <a:gd name="connsiteX1519" fmla="*/ 7014819 w 10416961"/>
              <a:gd name="connsiteY1519" fmla="*/ 1726275 h 6858000"/>
              <a:gd name="connsiteX1520" fmla="*/ 7263552 w 10416961"/>
              <a:gd name="connsiteY1520" fmla="*/ 1657113 h 6858000"/>
              <a:gd name="connsiteX1521" fmla="*/ 7426369 w 10416961"/>
              <a:gd name="connsiteY1521" fmla="*/ 1599812 h 6858000"/>
              <a:gd name="connsiteX1522" fmla="*/ 7442636 w 10416961"/>
              <a:gd name="connsiteY1522" fmla="*/ 1488894 h 6858000"/>
              <a:gd name="connsiteX1523" fmla="*/ 7441309 w 10416961"/>
              <a:gd name="connsiteY1523" fmla="*/ 1405585 h 6858000"/>
              <a:gd name="connsiteX1524" fmla="*/ 7461870 w 10416961"/>
              <a:gd name="connsiteY1524" fmla="*/ 1393922 h 6858000"/>
              <a:gd name="connsiteX1525" fmla="*/ 7516880 w 10416961"/>
              <a:gd name="connsiteY1525" fmla="*/ 1382022 h 6858000"/>
              <a:gd name="connsiteX1526" fmla="*/ 7615338 w 10416961"/>
              <a:gd name="connsiteY1526" fmla="*/ 1278955 h 6858000"/>
              <a:gd name="connsiteX1527" fmla="*/ 7624122 w 10416961"/>
              <a:gd name="connsiteY1527" fmla="*/ 1151995 h 6858000"/>
              <a:gd name="connsiteX1528" fmla="*/ 7527414 w 10416961"/>
              <a:gd name="connsiteY1528" fmla="*/ 1118314 h 6858000"/>
              <a:gd name="connsiteX1529" fmla="*/ 7441788 w 10416961"/>
              <a:gd name="connsiteY1529" fmla="*/ 1104675 h 6858000"/>
              <a:gd name="connsiteX1530" fmla="*/ 7417402 w 10416961"/>
              <a:gd name="connsiteY1530" fmla="*/ 1095716 h 6858000"/>
              <a:gd name="connsiteX1531" fmla="*/ 7398012 w 10416961"/>
              <a:gd name="connsiteY1531" fmla="*/ 1082315 h 6858000"/>
              <a:gd name="connsiteX1532" fmla="*/ 7370261 w 10416961"/>
              <a:gd name="connsiteY1532" fmla="*/ 982375 h 6858000"/>
              <a:gd name="connsiteX1533" fmla="*/ 7310734 w 10416961"/>
              <a:gd name="connsiteY1533" fmla="*/ 905024 h 6858000"/>
              <a:gd name="connsiteX1534" fmla="*/ 7151281 w 10416961"/>
              <a:gd name="connsiteY1534" fmla="*/ 906130 h 6858000"/>
              <a:gd name="connsiteX1535" fmla="*/ 7020044 w 10416961"/>
              <a:gd name="connsiteY1535" fmla="*/ 962591 h 6858000"/>
              <a:gd name="connsiteX1536" fmla="*/ 6971920 w 10416961"/>
              <a:gd name="connsiteY1536" fmla="*/ 973188 h 6858000"/>
              <a:gd name="connsiteX1537" fmla="*/ 6901519 w 10416961"/>
              <a:gd name="connsiteY1537" fmla="*/ 946279 h 6858000"/>
              <a:gd name="connsiteX1538" fmla="*/ 6839273 w 10416961"/>
              <a:gd name="connsiteY1538" fmla="*/ 939010 h 6858000"/>
              <a:gd name="connsiteX1539" fmla="*/ 6794883 w 10416961"/>
              <a:gd name="connsiteY1539" fmla="*/ 908829 h 6858000"/>
              <a:gd name="connsiteX1540" fmla="*/ 6800478 w 10416961"/>
              <a:gd name="connsiteY1540" fmla="*/ 882404 h 6858000"/>
              <a:gd name="connsiteX1541" fmla="*/ 6813046 w 10416961"/>
              <a:gd name="connsiteY1541" fmla="*/ 867409 h 6858000"/>
              <a:gd name="connsiteX1542" fmla="*/ 6894854 w 10416961"/>
              <a:gd name="connsiteY1542" fmla="*/ 816835 h 6858000"/>
              <a:gd name="connsiteX1543" fmla="*/ 6954836 w 10416961"/>
              <a:gd name="connsiteY1543" fmla="*/ 805806 h 6858000"/>
              <a:gd name="connsiteX1544" fmla="*/ 7139417 w 10416961"/>
              <a:gd name="connsiteY1544" fmla="*/ 759678 h 6858000"/>
              <a:gd name="connsiteX1545" fmla="*/ 7101371 w 10416961"/>
              <a:gd name="connsiteY1545" fmla="*/ 733921 h 6858000"/>
              <a:gd name="connsiteX1546" fmla="*/ 7002393 w 10416961"/>
              <a:gd name="connsiteY1546" fmla="*/ 714898 h 6858000"/>
              <a:gd name="connsiteX1547" fmla="*/ 6932428 w 10416961"/>
              <a:gd name="connsiteY1547" fmla="*/ 722200 h 6858000"/>
              <a:gd name="connsiteX1548" fmla="*/ 6909594 w 10416961"/>
              <a:gd name="connsiteY1548" fmla="*/ 729116 h 6858000"/>
              <a:gd name="connsiteX1549" fmla="*/ 6850480 w 10416961"/>
              <a:gd name="connsiteY1549" fmla="*/ 749110 h 6858000"/>
              <a:gd name="connsiteX1550" fmla="*/ 6801639 w 10416961"/>
              <a:gd name="connsiteY1550" fmla="*/ 769104 h 6858000"/>
              <a:gd name="connsiteX1551" fmla="*/ 6793772 w 10416961"/>
              <a:gd name="connsiteY1551" fmla="*/ 774102 h 6858000"/>
              <a:gd name="connsiteX1552" fmla="*/ 6604938 w 10416961"/>
              <a:gd name="connsiteY1552" fmla="*/ 869344 h 6858000"/>
              <a:gd name="connsiteX1553" fmla="*/ 6505238 w 10416961"/>
              <a:gd name="connsiteY1553" fmla="*/ 1019031 h 6858000"/>
              <a:gd name="connsiteX1554" fmla="*/ 6487732 w 10416961"/>
              <a:gd name="connsiteY1554" fmla="*/ 1095675 h 6858000"/>
              <a:gd name="connsiteX1555" fmla="*/ 6461476 w 10416961"/>
              <a:gd name="connsiteY1555" fmla="*/ 1362264 h 6858000"/>
              <a:gd name="connsiteX1556" fmla="*/ 6448274 w 10416961"/>
              <a:gd name="connsiteY1556" fmla="*/ 1510678 h 6858000"/>
              <a:gd name="connsiteX1557" fmla="*/ 6453022 w 10416961"/>
              <a:gd name="connsiteY1557" fmla="*/ 1745222 h 6858000"/>
              <a:gd name="connsiteX1558" fmla="*/ 6479771 w 10416961"/>
              <a:gd name="connsiteY1558" fmla="*/ 1782142 h 6858000"/>
              <a:gd name="connsiteX1559" fmla="*/ 6528294 w 10416961"/>
              <a:gd name="connsiteY1559" fmla="*/ 1762095 h 6858000"/>
              <a:gd name="connsiteX1560" fmla="*/ 6651592 w 10416961"/>
              <a:gd name="connsiteY1560" fmla="*/ 1680738 h 6858000"/>
              <a:gd name="connsiteX1561" fmla="*/ 6815928 w 10416961"/>
              <a:gd name="connsiteY1561" fmla="*/ 1590572 h 6858000"/>
              <a:gd name="connsiteX1562" fmla="*/ 6841536 w 10416961"/>
              <a:gd name="connsiteY1562" fmla="*/ 1575535 h 6858000"/>
              <a:gd name="connsiteX1563" fmla="*/ 7144281 w 10416961"/>
              <a:gd name="connsiteY1563" fmla="*/ 1422247 h 6858000"/>
              <a:gd name="connsiteX1564" fmla="*/ 7179323 w 10416961"/>
              <a:gd name="connsiteY1564" fmla="*/ 1408363 h 6858000"/>
              <a:gd name="connsiteX1565" fmla="*/ 7222646 w 10416961"/>
              <a:gd name="connsiteY1565" fmla="*/ 1397838 h 6858000"/>
              <a:gd name="connsiteX1566" fmla="*/ 7292139 w 10416961"/>
              <a:gd name="connsiteY1566" fmla="*/ 1352267 h 6858000"/>
              <a:gd name="connsiteX1567" fmla="*/ 7474542 w 10416961"/>
              <a:gd name="connsiteY1567" fmla="*/ 1266597 h 6858000"/>
              <a:gd name="connsiteX1568" fmla="*/ 7459515 w 10416961"/>
              <a:gd name="connsiteY1568" fmla="*/ 1308303 h 6858000"/>
              <a:gd name="connsiteX1569" fmla="*/ 7417202 w 10416961"/>
              <a:gd name="connsiteY1569" fmla="*/ 1345602 h 6858000"/>
              <a:gd name="connsiteX1570" fmla="*/ 7388116 w 10416961"/>
              <a:gd name="connsiteY1570" fmla="*/ 1448950 h 6858000"/>
              <a:gd name="connsiteX1571" fmla="*/ 7300990 w 10416961"/>
              <a:gd name="connsiteY1571" fmla="*/ 1575535 h 6858000"/>
              <a:gd name="connsiteX1572" fmla="*/ 7261439 w 10416961"/>
              <a:gd name="connsiteY1572" fmla="*/ 1520551 h 6858000"/>
              <a:gd name="connsiteX1573" fmla="*/ 7225151 w 10416961"/>
              <a:gd name="connsiteY1573" fmla="*/ 1508888 h 6858000"/>
              <a:gd name="connsiteX1574" fmla="*/ 7185128 w 10416961"/>
              <a:gd name="connsiteY1574" fmla="*/ 1514973 h 6858000"/>
              <a:gd name="connsiteX1575" fmla="*/ 7154778 w 10416961"/>
              <a:gd name="connsiteY1575" fmla="*/ 1525550 h 6858000"/>
              <a:gd name="connsiteX1576" fmla="*/ 7124666 w 10416961"/>
              <a:gd name="connsiteY1576" fmla="*/ 1535742 h 6858000"/>
              <a:gd name="connsiteX1577" fmla="*/ 7091226 w 10416961"/>
              <a:gd name="connsiteY1577" fmla="*/ 1545928 h 6858000"/>
              <a:gd name="connsiteX1578" fmla="*/ 7057664 w 10416961"/>
              <a:gd name="connsiteY1578" fmla="*/ 1556310 h 6858000"/>
              <a:gd name="connsiteX1579" fmla="*/ 7035096 w 10416961"/>
              <a:gd name="connsiteY1579" fmla="*/ 1562206 h 6858000"/>
              <a:gd name="connsiteX1580" fmla="*/ 6885225 w 10416961"/>
              <a:gd name="connsiteY1580" fmla="*/ 1655584 h 6858000"/>
              <a:gd name="connsiteX1581" fmla="*/ 6733249 w 10416961"/>
              <a:gd name="connsiteY1581" fmla="*/ 1784876 h 6858000"/>
              <a:gd name="connsiteX1582" fmla="*/ 6511632 w 10416961"/>
              <a:gd name="connsiteY1582" fmla="*/ 1928765 h 6858000"/>
              <a:gd name="connsiteX1583" fmla="*/ 6381670 w 10416961"/>
              <a:gd name="connsiteY1583" fmla="*/ 1954938 h 6858000"/>
              <a:gd name="connsiteX1584" fmla="*/ 6204708 w 10416961"/>
              <a:gd name="connsiteY1584" fmla="*/ 1982372 h 6858000"/>
              <a:gd name="connsiteX1585" fmla="*/ 6195058 w 10416961"/>
              <a:gd name="connsiteY1585" fmla="*/ 2023525 h 6858000"/>
              <a:gd name="connsiteX1586" fmla="*/ 6121890 w 10416961"/>
              <a:gd name="connsiteY1586" fmla="*/ 2131925 h 6858000"/>
              <a:gd name="connsiteX1587" fmla="*/ 6048434 w 10416961"/>
              <a:gd name="connsiteY1587" fmla="*/ 2255495 h 6858000"/>
              <a:gd name="connsiteX1588" fmla="*/ 6032149 w 10416961"/>
              <a:gd name="connsiteY1588" fmla="*/ 2318751 h 6858000"/>
              <a:gd name="connsiteX1589" fmla="*/ 5948958 w 10416961"/>
              <a:gd name="connsiteY1589" fmla="*/ 2361973 h 6858000"/>
              <a:gd name="connsiteX1590" fmla="*/ 5922392 w 10416961"/>
              <a:gd name="connsiteY1590" fmla="*/ 2276878 h 6858000"/>
              <a:gd name="connsiteX1591" fmla="*/ 5922142 w 10416961"/>
              <a:gd name="connsiteY1591" fmla="*/ 2206240 h 6858000"/>
              <a:gd name="connsiteX1592" fmla="*/ 5862348 w 10416961"/>
              <a:gd name="connsiteY1592" fmla="*/ 2189676 h 6858000"/>
              <a:gd name="connsiteX1593" fmla="*/ 5789528 w 10416961"/>
              <a:gd name="connsiteY1593" fmla="*/ 2213235 h 6858000"/>
              <a:gd name="connsiteX1594" fmla="*/ 5808330 w 10416961"/>
              <a:gd name="connsiteY1594" fmla="*/ 2343615 h 6858000"/>
              <a:gd name="connsiteX1595" fmla="*/ 5769345 w 10416961"/>
              <a:gd name="connsiteY1595" fmla="*/ 2381285 h 6858000"/>
              <a:gd name="connsiteX1596" fmla="*/ 5657647 w 10416961"/>
              <a:gd name="connsiteY1596" fmla="*/ 2392038 h 6858000"/>
              <a:gd name="connsiteX1597" fmla="*/ 5581904 w 10416961"/>
              <a:gd name="connsiteY1597" fmla="*/ 2419286 h 6858000"/>
              <a:gd name="connsiteX1598" fmla="*/ 5515256 w 10416961"/>
              <a:gd name="connsiteY1598" fmla="*/ 2451537 h 6858000"/>
              <a:gd name="connsiteX1599" fmla="*/ 5271994 w 10416961"/>
              <a:gd name="connsiteY1599" fmla="*/ 2590306 h 6858000"/>
              <a:gd name="connsiteX1600" fmla="*/ 5210452 w 10416961"/>
              <a:gd name="connsiteY1600" fmla="*/ 2635270 h 6858000"/>
              <a:gd name="connsiteX1601" fmla="*/ 5045313 w 10416961"/>
              <a:gd name="connsiteY1601" fmla="*/ 2779746 h 6858000"/>
              <a:gd name="connsiteX1602" fmla="*/ 4958911 w 10416961"/>
              <a:gd name="connsiteY1602" fmla="*/ 2855102 h 6858000"/>
              <a:gd name="connsiteX1603" fmla="*/ 4898161 w 10416961"/>
              <a:gd name="connsiteY1603" fmla="*/ 2858184 h 6858000"/>
              <a:gd name="connsiteX1604" fmla="*/ 4862053 w 10416961"/>
              <a:gd name="connsiteY1604" fmla="*/ 2871805 h 6858000"/>
              <a:gd name="connsiteX1605" fmla="*/ 4895473 w 10416961"/>
              <a:gd name="connsiteY1605" fmla="*/ 2892871 h 6858000"/>
              <a:gd name="connsiteX1606" fmla="*/ 4856046 w 10416961"/>
              <a:gd name="connsiteY1606" fmla="*/ 3035110 h 6858000"/>
              <a:gd name="connsiteX1607" fmla="*/ 4818115 w 10416961"/>
              <a:gd name="connsiteY1607" fmla="*/ 3078431 h 6858000"/>
              <a:gd name="connsiteX1608" fmla="*/ 4749225 w 10416961"/>
              <a:gd name="connsiteY1608" fmla="*/ 3179665 h 6858000"/>
              <a:gd name="connsiteX1609" fmla="*/ 4787330 w 10416961"/>
              <a:gd name="connsiteY1609" fmla="*/ 3212947 h 6858000"/>
              <a:gd name="connsiteX1610" fmla="*/ 4831072 w 10416961"/>
              <a:gd name="connsiteY1610" fmla="*/ 3202112 h 6858000"/>
              <a:gd name="connsiteX1611" fmla="*/ 4849606 w 10416961"/>
              <a:gd name="connsiteY1611" fmla="*/ 3195063 h 6858000"/>
              <a:gd name="connsiteX1612" fmla="*/ 4881596 w 10416961"/>
              <a:gd name="connsiteY1612" fmla="*/ 3177809 h 6858000"/>
              <a:gd name="connsiteX1613" fmla="*/ 4902102 w 10416961"/>
              <a:gd name="connsiteY1613" fmla="*/ 3131413 h 6858000"/>
              <a:gd name="connsiteX1614" fmla="*/ 4929263 w 10416961"/>
              <a:gd name="connsiteY1614" fmla="*/ 3094957 h 6858000"/>
              <a:gd name="connsiteX1615" fmla="*/ 4967585 w 10416961"/>
              <a:gd name="connsiteY1615" fmla="*/ 3089963 h 6858000"/>
              <a:gd name="connsiteX1616" fmla="*/ 4885825 w 10416961"/>
              <a:gd name="connsiteY1616" fmla="*/ 3241716 h 6858000"/>
              <a:gd name="connsiteX1617" fmla="*/ 4601586 w 10416961"/>
              <a:gd name="connsiteY1617" fmla="*/ 3528299 h 6858000"/>
              <a:gd name="connsiteX1618" fmla="*/ 4329645 w 10416961"/>
              <a:gd name="connsiteY1618" fmla="*/ 3807589 h 6858000"/>
              <a:gd name="connsiteX1619" fmla="*/ 4308887 w 10416961"/>
              <a:gd name="connsiteY1619" fmla="*/ 3836952 h 6858000"/>
              <a:gd name="connsiteX1620" fmla="*/ 4323910 w 10416961"/>
              <a:gd name="connsiteY1620" fmla="*/ 3845258 h 6858000"/>
              <a:gd name="connsiteX1621" fmla="*/ 4449068 w 10416961"/>
              <a:gd name="connsiteY1621" fmla="*/ 3844187 h 6858000"/>
              <a:gd name="connsiteX1622" fmla="*/ 4887212 w 10416961"/>
              <a:gd name="connsiteY1622" fmla="*/ 3755447 h 6858000"/>
              <a:gd name="connsiteX1623" fmla="*/ 4865446 w 10416961"/>
              <a:gd name="connsiteY1623" fmla="*/ 3689939 h 6858000"/>
              <a:gd name="connsiteX1624" fmla="*/ 4936967 w 10416961"/>
              <a:gd name="connsiteY1624" fmla="*/ 3530271 h 6858000"/>
              <a:gd name="connsiteX1625" fmla="*/ 5007922 w 10416961"/>
              <a:gd name="connsiteY1625" fmla="*/ 3448323 h 6858000"/>
              <a:gd name="connsiteX1626" fmla="*/ 5274502 w 10416961"/>
              <a:gd name="connsiteY1626" fmla="*/ 3181438 h 6858000"/>
              <a:gd name="connsiteX1627" fmla="*/ 5361968 w 10416961"/>
              <a:gd name="connsiteY1627" fmla="*/ 3168195 h 6858000"/>
              <a:gd name="connsiteX1628" fmla="*/ 5355303 w 10416961"/>
              <a:gd name="connsiteY1628" fmla="*/ 3188399 h 6858000"/>
              <a:gd name="connsiteX1629" fmla="*/ 5348638 w 10416961"/>
              <a:gd name="connsiteY1629" fmla="*/ 3198396 h 6858000"/>
              <a:gd name="connsiteX1630" fmla="*/ 5342423 w 10416961"/>
              <a:gd name="connsiteY1630" fmla="*/ 3208393 h 6858000"/>
              <a:gd name="connsiteX1631" fmla="*/ 5332301 w 10416961"/>
              <a:gd name="connsiteY1631" fmla="*/ 3220701 h 6858000"/>
              <a:gd name="connsiteX1632" fmla="*/ 5215219 w 10416961"/>
              <a:gd name="connsiteY1632" fmla="*/ 3346351 h 6858000"/>
              <a:gd name="connsiteX1633" fmla="*/ 5102040 w 10416961"/>
              <a:gd name="connsiteY1633" fmla="*/ 3465670 h 6858000"/>
              <a:gd name="connsiteX1634" fmla="*/ 5150359 w 10416961"/>
              <a:gd name="connsiteY1634" fmla="*/ 3471649 h 6858000"/>
              <a:gd name="connsiteX1635" fmla="*/ 5198682 w 10416961"/>
              <a:gd name="connsiteY1635" fmla="*/ 3471649 h 6858000"/>
              <a:gd name="connsiteX1636" fmla="*/ 5200790 w 10416961"/>
              <a:gd name="connsiteY1636" fmla="*/ 3497312 h 6858000"/>
              <a:gd name="connsiteX1637" fmla="*/ 5110918 w 10416961"/>
              <a:gd name="connsiteY1637" fmla="*/ 3632657 h 6858000"/>
              <a:gd name="connsiteX1638" fmla="*/ 4964630 w 10416961"/>
              <a:gd name="connsiteY1638" fmla="*/ 3758310 h 6858000"/>
              <a:gd name="connsiteX1639" fmla="*/ 4887212 w 10416961"/>
              <a:gd name="connsiteY1639" fmla="*/ 3755447 h 6858000"/>
              <a:gd name="connsiteX1640" fmla="*/ 5357818 w 10416961"/>
              <a:gd name="connsiteY1640" fmla="*/ 3751842 h 6858000"/>
              <a:gd name="connsiteX1641" fmla="*/ 5461881 w 10416961"/>
              <a:gd name="connsiteY1641" fmla="*/ 3618310 h 6858000"/>
              <a:gd name="connsiteX1642" fmla="*/ 5573389 w 10416961"/>
              <a:gd name="connsiteY1642" fmla="*/ 3561623 h 6858000"/>
              <a:gd name="connsiteX1643" fmla="*/ 5520255 w 10416961"/>
              <a:gd name="connsiteY1643" fmla="*/ 3650351 h 6858000"/>
              <a:gd name="connsiteX1644" fmla="*/ 5402523 w 10416961"/>
              <a:gd name="connsiteY1644" fmla="*/ 3749901 h 6858000"/>
              <a:gd name="connsiteX1645" fmla="*/ 5357818 w 10416961"/>
              <a:gd name="connsiteY1645" fmla="*/ 3751842 h 6858000"/>
              <a:gd name="connsiteX1646" fmla="*/ 6161734 w 10416961"/>
              <a:gd name="connsiteY1646" fmla="*/ 3548344 h 6858000"/>
              <a:gd name="connsiteX1647" fmla="*/ 6176730 w 10416961"/>
              <a:gd name="connsiteY1647" fmla="*/ 3517157 h 6858000"/>
              <a:gd name="connsiteX1648" fmla="*/ 6432934 w 10416961"/>
              <a:gd name="connsiteY1648" fmla="*/ 3284093 h 6858000"/>
              <a:gd name="connsiteX1649" fmla="*/ 6218688 w 10416961"/>
              <a:gd name="connsiteY1649" fmla="*/ 3533298 h 6858000"/>
              <a:gd name="connsiteX1650" fmla="*/ 6161734 w 10416961"/>
              <a:gd name="connsiteY1650" fmla="*/ 3548344 h 6858000"/>
              <a:gd name="connsiteX1651" fmla="*/ 5628557 w 10416961"/>
              <a:gd name="connsiteY1651" fmla="*/ 3272627 h 6858000"/>
              <a:gd name="connsiteX1652" fmla="*/ 5721515 w 10416961"/>
              <a:gd name="connsiteY1652" fmla="*/ 3187715 h 6858000"/>
              <a:gd name="connsiteX1653" fmla="*/ 5775180 w 10416961"/>
              <a:gd name="connsiteY1653" fmla="*/ 3208142 h 6858000"/>
              <a:gd name="connsiteX1654" fmla="*/ 5718678 w 10416961"/>
              <a:gd name="connsiteY1654" fmla="*/ 3261752 h 6858000"/>
              <a:gd name="connsiteX1655" fmla="*/ 5694584 w 10416961"/>
              <a:gd name="connsiteY1655" fmla="*/ 3270811 h 6858000"/>
              <a:gd name="connsiteX1656" fmla="*/ 5652929 w 10416961"/>
              <a:gd name="connsiteY1656" fmla="*/ 3284401 h 6858000"/>
              <a:gd name="connsiteX1657" fmla="*/ 5628557 w 10416961"/>
              <a:gd name="connsiteY1657" fmla="*/ 3272627 h 6858000"/>
              <a:gd name="connsiteX1658" fmla="*/ 5848752 w 10416961"/>
              <a:gd name="connsiteY1658" fmla="*/ 3067177 h 6858000"/>
              <a:gd name="connsiteX1659" fmla="*/ 5835163 w 10416961"/>
              <a:gd name="connsiteY1659" fmla="*/ 3025018 h 6858000"/>
              <a:gd name="connsiteX1660" fmla="*/ 5894212 w 10416961"/>
              <a:gd name="connsiteY1660" fmla="*/ 2968463 h 6858000"/>
              <a:gd name="connsiteX1661" fmla="*/ 5955128 w 10416961"/>
              <a:gd name="connsiteY1661" fmla="*/ 3025113 h 6858000"/>
              <a:gd name="connsiteX1662" fmla="*/ 5892376 w 10416961"/>
              <a:gd name="connsiteY1662" fmla="*/ 3081763 h 6858000"/>
              <a:gd name="connsiteX1663" fmla="*/ 5848752 w 10416961"/>
              <a:gd name="connsiteY1663" fmla="*/ 3067177 h 6858000"/>
              <a:gd name="connsiteX1664" fmla="*/ 5279770 w 10416961"/>
              <a:gd name="connsiteY1664" fmla="*/ 2870713 h 6858000"/>
              <a:gd name="connsiteX1665" fmla="*/ 5291175 w 10416961"/>
              <a:gd name="connsiteY1665" fmla="*/ 2803378 h 6858000"/>
              <a:gd name="connsiteX1666" fmla="*/ 5470837 w 10416961"/>
              <a:gd name="connsiteY1666" fmla="*/ 2657334 h 6858000"/>
              <a:gd name="connsiteX1667" fmla="*/ 5504198 w 10416961"/>
              <a:gd name="connsiteY1667" fmla="*/ 2647059 h 6858000"/>
              <a:gd name="connsiteX1668" fmla="*/ 5555245 w 10416961"/>
              <a:gd name="connsiteY1668" fmla="*/ 2669004 h 6858000"/>
              <a:gd name="connsiteX1669" fmla="*/ 5492288 w 10416961"/>
              <a:gd name="connsiteY1669" fmla="*/ 2712209 h 6858000"/>
              <a:gd name="connsiteX1670" fmla="*/ 5368996 w 10416961"/>
              <a:gd name="connsiteY1670" fmla="*/ 2820476 h 6858000"/>
              <a:gd name="connsiteX1671" fmla="*/ 5339969 w 10416961"/>
              <a:gd name="connsiteY1671" fmla="*/ 2862106 h 6858000"/>
              <a:gd name="connsiteX1672" fmla="*/ 5279770 w 10416961"/>
              <a:gd name="connsiteY1672" fmla="*/ 2870713 h 6858000"/>
              <a:gd name="connsiteX1673" fmla="*/ 6104983 w 10416961"/>
              <a:gd name="connsiteY1673" fmla="*/ 2852580 h 6858000"/>
              <a:gd name="connsiteX1674" fmla="*/ 6101686 w 10416961"/>
              <a:gd name="connsiteY1674" fmla="*/ 2821066 h 6858000"/>
              <a:gd name="connsiteX1675" fmla="*/ 6253949 w 10416961"/>
              <a:gd name="connsiteY1675" fmla="*/ 2648355 h 6858000"/>
              <a:gd name="connsiteX1676" fmla="*/ 6369693 w 10416961"/>
              <a:gd name="connsiteY1676" fmla="*/ 2588717 h 6858000"/>
              <a:gd name="connsiteX1677" fmla="*/ 6421659 w 10416961"/>
              <a:gd name="connsiteY1677" fmla="*/ 2608823 h 6858000"/>
              <a:gd name="connsiteX1678" fmla="*/ 6187512 w 10416961"/>
              <a:gd name="connsiteY1678" fmla="*/ 2833340 h 6858000"/>
              <a:gd name="connsiteX1679" fmla="*/ 6104983 w 10416961"/>
              <a:gd name="connsiteY1679" fmla="*/ 2852580 h 6858000"/>
              <a:gd name="connsiteX1680" fmla="*/ 5626335 w 10416961"/>
              <a:gd name="connsiteY1680" fmla="*/ 2597460 h 6858000"/>
              <a:gd name="connsiteX1681" fmla="*/ 5630496 w 10416961"/>
              <a:gd name="connsiteY1681" fmla="*/ 2559023 h 6858000"/>
              <a:gd name="connsiteX1682" fmla="*/ 5751374 w 10416961"/>
              <a:gd name="connsiteY1682" fmla="*/ 2509929 h 6858000"/>
              <a:gd name="connsiteX1683" fmla="*/ 5719267 w 10416961"/>
              <a:gd name="connsiteY1683" fmla="*/ 2591110 h 6858000"/>
              <a:gd name="connsiteX1684" fmla="*/ 5626335 w 10416961"/>
              <a:gd name="connsiteY1684" fmla="*/ 2597460 h 6858000"/>
              <a:gd name="connsiteX1685" fmla="*/ 6499414 w 10416961"/>
              <a:gd name="connsiteY1685" fmla="*/ 2550807 h 6858000"/>
              <a:gd name="connsiteX1686" fmla="*/ 6494971 w 10416961"/>
              <a:gd name="connsiteY1686" fmla="*/ 2530021 h 6858000"/>
              <a:gd name="connsiteX1687" fmla="*/ 6764892 w 10416961"/>
              <a:gd name="connsiteY1687" fmla="*/ 2279328 h 6858000"/>
              <a:gd name="connsiteX1688" fmla="*/ 6848201 w 10416961"/>
              <a:gd name="connsiteY1688" fmla="*/ 2266120 h 6858000"/>
              <a:gd name="connsiteX1689" fmla="*/ 6779887 w 10416961"/>
              <a:gd name="connsiteY1689" fmla="*/ 2351281 h 6858000"/>
              <a:gd name="connsiteX1690" fmla="*/ 6694226 w 10416961"/>
              <a:gd name="connsiteY1690" fmla="*/ 2432909 h 6858000"/>
              <a:gd name="connsiteX1691" fmla="*/ 6543988 w 10416961"/>
              <a:gd name="connsiteY1691" fmla="*/ 2538077 h 6858000"/>
              <a:gd name="connsiteX1692" fmla="*/ 6499414 w 10416961"/>
              <a:gd name="connsiteY1692" fmla="*/ 2550807 h 6858000"/>
              <a:gd name="connsiteX1693" fmla="*/ 6571488 w 10416961"/>
              <a:gd name="connsiteY1693" fmla="*/ 1510554 h 6858000"/>
              <a:gd name="connsiteX1694" fmla="*/ 6534959 w 10416961"/>
              <a:gd name="connsiteY1694" fmla="*/ 1437436 h 6858000"/>
              <a:gd name="connsiteX1695" fmla="*/ 6591268 w 10416961"/>
              <a:gd name="connsiteY1695" fmla="*/ 1346489 h 6858000"/>
              <a:gd name="connsiteX1696" fmla="*/ 6637358 w 10416961"/>
              <a:gd name="connsiteY1696" fmla="*/ 1239014 h 6858000"/>
              <a:gd name="connsiteX1697" fmla="*/ 6634013 w 10416961"/>
              <a:gd name="connsiteY1697" fmla="*/ 1220556 h 6858000"/>
              <a:gd name="connsiteX1698" fmla="*/ 6675475 w 10416961"/>
              <a:gd name="connsiteY1698" fmla="*/ 1225190 h 6858000"/>
              <a:gd name="connsiteX1699" fmla="*/ 6809186 w 10416961"/>
              <a:gd name="connsiteY1699" fmla="*/ 1211257 h 6858000"/>
              <a:gd name="connsiteX1700" fmla="*/ 6841536 w 10416961"/>
              <a:gd name="connsiteY1700" fmla="*/ 1188692 h 6858000"/>
              <a:gd name="connsiteX1701" fmla="*/ 6989767 w 10416961"/>
              <a:gd name="connsiteY1701" fmla="*/ 1109005 h 6858000"/>
              <a:gd name="connsiteX1702" fmla="*/ 7017144 w 10416961"/>
              <a:gd name="connsiteY1702" fmla="*/ 1099505 h 6858000"/>
              <a:gd name="connsiteX1703" fmla="*/ 7221425 w 10416961"/>
              <a:gd name="connsiteY1703" fmla="*/ 1071041 h 6858000"/>
              <a:gd name="connsiteX1704" fmla="*/ 7064804 w 10416961"/>
              <a:gd name="connsiteY1704" fmla="*/ 1196995 h 6858000"/>
              <a:gd name="connsiteX1705" fmla="*/ 7011487 w 10416961"/>
              <a:gd name="connsiteY1705" fmla="*/ 1223975 h 6858000"/>
              <a:gd name="connsiteX1706" fmla="*/ 6898186 w 10416961"/>
              <a:gd name="connsiteY1706" fmla="*/ 1275405 h 6858000"/>
              <a:gd name="connsiteX1707" fmla="*/ 6668085 w 10416961"/>
              <a:gd name="connsiteY1707" fmla="*/ 1439957 h 6858000"/>
              <a:gd name="connsiteX1708" fmla="*/ 6641594 w 10416961"/>
              <a:gd name="connsiteY1708" fmla="*/ 1485420 h 6858000"/>
              <a:gd name="connsiteX1709" fmla="*/ 6596513 w 10416961"/>
              <a:gd name="connsiteY1709" fmla="*/ 1528882 h 6858000"/>
              <a:gd name="connsiteX1710" fmla="*/ 6571488 w 10416961"/>
              <a:gd name="connsiteY1710" fmla="*/ 1510554 h 6858000"/>
              <a:gd name="connsiteX1711" fmla="*/ 8970915 w 10416961"/>
              <a:gd name="connsiteY1711" fmla="*/ 3015698 h 6858000"/>
              <a:gd name="connsiteX1712" fmla="*/ 9134201 w 10416961"/>
              <a:gd name="connsiteY1712" fmla="*/ 2902975 h 6858000"/>
              <a:gd name="connsiteX1713" fmla="*/ 9274160 w 10416961"/>
              <a:gd name="connsiteY1713" fmla="*/ 2758954 h 6858000"/>
              <a:gd name="connsiteX1714" fmla="*/ 9282491 w 10416961"/>
              <a:gd name="connsiteY1714" fmla="*/ 2746014 h 6858000"/>
              <a:gd name="connsiteX1715" fmla="*/ 9270827 w 10416961"/>
              <a:gd name="connsiteY1715" fmla="*/ 2746490 h 6858000"/>
              <a:gd name="connsiteX1716" fmla="*/ 9248612 w 10416961"/>
              <a:gd name="connsiteY1716" fmla="*/ 2756223 h 6858000"/>
              <a:gd name="connsiteX1717" fmla="*/ 9238303 w 10416961"/>
              <a:gd name="connsiteY1717" fmla="*/ 2761856 h 6858000"/>
              <a:gd name="connsiteX1718" fmla="*/ 9183874 w 10416961"/>
              <a:gd name="connsiteY1718" fmla="*/ 2792555 h 6858000"/>
              <a:gd name="connsiteX1719" fmla="*/ 9001595 w 10416961"/>
              <a:gd name="connsiteY1719" fmla="*/ 2902328 h 6858000"/>
              <a:gd name="connsiteX1720" fmla="*/ 8959343 w 10416961"/>
              <a:gd name="connsiteY1720" fmla="*/ 2922044 h 6858000"/>
              <a:gd name="connsiteX1721" fmla="*/ 8927685 w 10416961"/>
              <a:gd name="connsiteY1721" fmla="*/ 2928475 h 6858000"/>
              <a:gd name="connsiteX1722" fmla="*/ 8880941 w 10416961"/>
              <a:gd name="connsiteY1722" fmla="*/ 2960965 h 6858000"/>
              <a:gd name="connsiteX1723" fmla="*/ 8901982 w 10416961"/>
              <a:gd name="connsiteY1723" fmla="*/ 3021369 h 6858000"/>
              <a:gd name="connsiteX1724" fmla="*/ 8970915 w 10416961"/>
              <a:gd name="connsiteY1724" fmla="*/ 3015698 h 6858000"/>
              <a:gd name="connsiteX1725" fmla="*/ 8682682 w 10416961"/>
              <a:gd name="connsiteY1725" fmla="*/ 2911593 h 6858000"/>
              <a:gd name="connsiteX1726" fmla="*/ 8811064 w 10416961"/>
              <a:gd name="connsiteY1726" fmla="*/ 2796632 h 6858000"/>
              <a:gd name="connsiteX1727" fmla="*/ 8903016 w 10416961"/>
              <a:gd name="connsiteY1727" fmla="*/ 2748673 h 6858000"/>
              <a:gd name="connsiteX1728" fmla="*/ 9169220 w 10416961"/>
              <a:gd name="connsiteY1728" fmla="*/ 2591570 h 6858000"/>
              <a:gd name="connsiteX1729" fmla="*/ 9155945 w 10416961"/>
              <a:gd name="connsiteY1729" fmla="*/ 2575244 h 6858000"/>
              <a:gd name="connsiteX1730" fmla="*/ 9047559 w 10416961"/>
              <a:gd name="connsiteY1730" fmla="*/ 2617362 h 6858000"/>
              <a:gd name="connsiteX1731" fmla="*/ 8811259 w 10416961"/>
              <a:gd name="connsiteY1731" fmla="*/ 2756152 h 6858000"/>
              <a:gd name="connsiteX1732" fmla="*/ 8748002 w 10416961"/>
              <a:gd name="connsiteY1732" fmla="*/ 2802734 h 6858000"/>
              <a:gd name="connsiteX1733" fmla="*/ 8630086 w 10416961"/>
              <a:gd name="connsiteY1733" fmla="*/ 2900625 h 6858000"/>
              <a:gd name="connsiteX1734" fmla="*/ 8635045 w 10416961"/>
              <a:gd name="connsiteY1734" fmla="*/ 2928474 h 6858000"/>
              <a:gd name="connsiteX1735" fmla="*/ 8682682 w 10416961"/>
              <a:gd name="connsiteY1735" fmla="*/ 2911593 h 6858000"/>
              <a:gd name="connsiteX1736" fmla="*/ 8001841 w 10416961"/>
              <a:gd name="connsiteY1736" fmla="*/ 2863946 h 6858000"/>
              <a:gd name="connsiteX1737" fmla="*/ 8077842 w 10416961"/>
              <a:gd name="connsiteY1737" fmla="*/ 2808144 h 6858000"/>
              <a:gd name="connsiteX1738" fmla="*/ 8283664 w 10416961"/>
              <a:gd name="connsiteY1738" fmla="*/ 2695209 h 6858000"/>
              <a:gd name="connsiteX1739" fmla="*/ 8341099 w 10416961"/>
              <a:gd name="connsiteY1739" fmla="*/ 2647823 h 6858000"/>
              <a:gd name="connsiteX1740" fmla="*/ 8396082 w 10416961"/>
              <a:gd name="connsiteY1740" fmla="*/ 2601820 h 6858000"/>
              <a:gd name="connsiteX1741" fmla="*/ 8457731 w 10416961"/>
              <a:gd name="connsiteY1741" fmla="*/ 2556542 h 6858000"/>
              <a:gd name="connsiteX1742" fmla="*/ 8693815 w 10416961"/>
              <a:gd name="connsiteY1742" fmla="*/ 2415291 h 6858000"/>
              <a:gd name="connsiteX1743" fmla="*/ 8702105 w 10416961"/>
              <a:gd name="connsiteY1743" fmla="*/ 2410292 h 6858000"/>
              <a:gd name="connsiteX1744" fmla="*/ 8733973 w 10416961"/>
              <a:gd name="connsiteY1744" fmla="*/ 2385996 h 6858000"/>
              <a:gd name="connsiteX1745" fmla="*/ 8795664 w 10416961"/>
              <a:gd name="connsiteY1745" fmla="*/ 2336725 h 6858000"/>
              <a:gd name="connsiteX1746" fmla="*/ 8827708 w 10416961"/>
              <a:gd name="connsiteY1746" fmla="*/ 2306752 h 6858000"/>
              <a:gd name="connsiteX1747" fmla="*/ 8803696 w 10416961"/>
              <a:gd name="connsiteY1747" fmla="*/ 2283431 h 6858000"/>
              <a:gd name="connsiteX1748" fmla="*/ 8783558 w 10416961"/>
              <a:gd name="connsiteY1748" fmla="*/ 2240730 h 6858000"/>
              <a:gd name="connsiteX1749" fmla="*/ 8782536 w 10416961"/>
              <a:gd name="connsiteY1749" fmla="*/ 2224472 h 6858000"/>
              <a:gd name="connsiteX1750" fmla="*/ 8336285 w 10416961"/>
              <a:gd name="connsiteY1750" fmla="*/ 2547977 h 6858000"/>
              <a:gd name="connsiteX1751" fmla="*/ 8294446 w 10416961"/>
              <a:gd name="connsiteY1751" fmla="*/ 2581910 h 6858000"/>
              <a:gd name="connsiteX1752" fmla="*/ 8239231 w 10416961"/>
              <a:gd name="connsiteY1752" fmla="*/ 2625304 h 6858000"/>
              <a:gd name="connsiteX1753" fmla="*/ 8045823 w 10416961"/>
              <a:gd name="connsiteY1753" fmla="*/ 2795180 h 6858000"/>
              <a:gd name="connsiteX1754" fmla="*/ 7976614 w 10416961"/>
              <a:gd name="connsiteY1754" fmla="*/ 2875157 h 6858000"/>
              <a:gd name="connsiteX1755" fmla="*/ 8001841 w 10416961"/>
              <a:gd name="connsiteY1755" fmla="*/ 2863946 h 6858000"/>
              <a:gd name="connsiteX1756" fmla="*/ 8473546 w 10416961"/>
              <a:gd name="connsiteY1756" fmla="*/ 2836834 h 6858000"/>
              <a:gd name="connsiteX1757" fmla="*/ 8522219 w 10416961"/>
              <a:gd name="connsiteY1757" fmla="*/ 2805177 h 6858000"/>
              <a:gd name="connsiteX1758" fmla="*/ 8567699 w 10416961"/>
              <a:gd name="connsiteY1758" fmla="*/ 2768521 h 6858000"/>
              <a:gd name="connsiteX1759" fmla="*/ 8656518 w 10416961"/>
              <a:gd name="connsiteY1759" fmla="*/ 2695788 h 6858000"/>
              <a:gd name="connsiteX1760" fmla="*/ 8749558 w 10416961"/>
              <a:gd name="connsiteY1760" fmla="*/ 2641891 h 6858000"/>
              <a:gd name="connsiteX1761" fmla="*/ 8844285 w 10416961"/>
              <a:gd name="connsiteY1761" fmla="*/ 2589375 h 6858000"/>
              <a:gd name="connsiteX1762" fmla="*/ 8994241 w 10416961"/>
              <a:gd name="connsiteY1762" fmla="*/ 2446223 h 6858000"/>
              <a:gd name="connsiteX1763" fmla="*/ 9005272 w 10416961"/>
              <a:gd name="connsiteY1763" fmla="*/ 2427479 h 6858000"/>
              <a:gd name="connsiteX1764" fmla="*/ 8824291 w 10416961"/>
              <a:gd name="connsiteY1764" fmla="*/ 2507553 h 6858000"/>
              <a:gd name="connsiteX1765" fmla="*/ 8744314 w 10416961"/>
              <a:gd name="connsiteY1765" fmla="*/ 2557104 h 6858000"/>
              <a:gd name="connsiteX1766" fmla="*/ 8727652 w 10416961"/>
              <a:gd name="connsiteY1766" fmla="*/ 2568632 h 6858000"/>
              <a:gd name="connsiteX1767" fmla="*/ 8677667 w 10416961"/>
              <a:gd name="connsiteY1767" fmla="*/ 2603531 h 6858000"/>
              <a:gd name="connsiteX1768" fmla="*/ 8407746 w 10416961"/>
              <a:gd name="connsiteY1768" fmla="*/ 2831763 h 6858000"/>
              <a:gd name="connsiteX1769" fmla="*/ 8473546 w 10416961"/>
              <a:gd name="connsiteY1769" fmla="*/ 2836834 h 6858000"/>
              <a:gd name="connsiteX1770" fmla="*/ 333434 w 10416961"/>
              <a:gd name="connsiteY1770" fmla="*/ 2793704 h 6858000"/>
              <a:gd name="connsiteX1771" fmla="*/ 410078 w 10416961"/>
              <a:gd name="connsiteY1771" fmla="*/ 2738706 h 6858000"/>
              <a:gd name="connsiteX1772" fmla="*/ 486731 w 10416961"/>
              <a:gd name="connsiteY1772" fmla="*/ 2683829 h 6858000"/>
              <a:gd name="connsiteX1773" fmla="*/ 572209 w 10416961"/>
              <a:gd name="connsiteY1773" fmla="*/ 2619749 h 6858000"/>
              <a:gd name="connsiteX1774" fmla="*/ 665507 w 10416961"/>
              <a:gd name="connsiteY1774" fmla="*/ 2548773 h 6858000"/>
              <a:gd name="connsiteX1775" fmla="*/ 713323 w 10416961"/>
              <a:gd name="connsiteY1775" fmla="*/ 2508144 h 6858000"/>
              <a:gd name="connsiteX1776" fmla="*/ 908804 w 10416961"/>
              <a:gd name="connsiteY1776" fmla="*/ 2388013 h 6858000"/>
              <a:gd name="connsiteX1777" fmla="*/ 1083249 w 10416961"/>
              <a:gd name="connsiteY1777" fmla="*/ 2268667 h 6858000"/>
              <a:gd name="connsiteX1778" fmla="*/ 1095110 w 10416961"/>
              <a:gd name="connsiteY1778" fmla="*/ 2244403 h 6858000"/>
              <a:gd name="connsiteX1779" fmla="*/ 1093940 w 10416961"/>
              <a:gd name="connsiteY1779" fmla="*/ 2218549 h 6858000"/>
              <a:gd name="connsiteX1780" fmla="*/ 1003239 w 10416961"/>
              <a:gd name="connsiteY1780" fmla="*/ 2227946 h 6858000"/>
              <a:gd name="connsiteX1781" fmla="*/ 643344 w 10416961"/>
              <a:gd name="connsiteY1781" fmla="*/ 2261554 h 6858000"/>
              <a:gd name="connsiteX1782" fmla="*/ 406176 w 10416961"/>
              <a:gd name="connsiteY1782" fmla="*/ 2277092 h 6858000"/>
              <a:gd name="connsiteX1783" fmla="*/ 349600 w 10416961"/>
              <a:gd name="connsiteY1783" fmla="*/ 2418505 h 6858000"/>
              <a:gd name="connsiteX1784" fmla="*/ 364684 w 10416961"/>
              <a:gd name="connsiteY1784" fmla="*/ 2470313 h 6858000"/>
              <a:gd name="connsiteX1785" fmla="*/ 490055 w 10416961"/>
              <a:gd name="connsiteY1785" fmla="*/ 2408681 h 6858000"/>
              <a:gd name="connsiteX1786" fmla="*/ 560035 w 10416961"/>
              <a:gd name="connsiteY1786" fmla="*/ 2371970 h 6858000"/>
              <a:gd name="connsiteX1787" fmla="*/ 630081 w 10416961"/>
              <a:gd name="connsiteY1787" fmla="*/ 2334176 h 6858000"/>
              <a:gd name="connsiteX1788" fmla="*/ 651741 w 10416961"/>
              <a:gd name="connsiteY1788" fmla="*/ 2325123 h 6858000"/>
              <a:gd name="connsiteX1789" fmla="*/ 670003 w 10416961"/>
              <a:gd name="connsiteY1789" fmla="*/ 2314597 h 6858000"/>
              <a:gd name="connsiteX1790" fmla="*/ 678334 w 10416961"/>
              <a:gd name="connsiteY1790" fmla="*/ 2308614 h 6858000"/>
              <a:gd name="connsiteX1791" fmla="*/ 705165 w 10416961"/>
              <a:gd name="connsiteY1791" fmla="*/ 2298923 h 6858000"/>
              <a:gd name="connsiteX1792" fmla="*/ 809071 w 10416961"/>
              <a:gd name="connsiteY1792" fmla="*/ 2279832 h 6858000"/>
              <a:gd name="connsiteX1793" fmla="*/ 812460 w 10416961"/>
              <a:gd name="connsiteY1793" fmla="*/ 2334984 h 6858000"/>
              <a:gd name="connsiteX1794" fmla="*/ 701004 w 10416961"/>
              <a:gd name="connsiteY1794" fmla="*/ 2448614 h 6858000"/>
              <a:gd name="connsiteX1795" fmla="*/ 684879 w 10416961"/>
              <a:gd name="connsiteY1795" fmla="*/ 2456398 h 6858000"/>
              <a:gd name="connsiteX1796" fmla="*/ 613826 w 10416961"/>
              <a:gd name="connsiteY1796" fmla="*/ 2481837 h 6858000"/>
              <a:gd name="connsiteX1797" fmla="*/ 579003 w 10416961"/>
              <a:gd name="connsiteY1797" fmla="*/ 2473995 h 6858000"/>
              <a:gd name="connsiteX1798" fmla="*/ 557632 w 10416961"/>
              <a:gd name="connsiteY1798" fmla="*/ 2491314 h 6858000"/>
              <a:gd name="connsiteX1799" fmla="*/ 547572 w 10416961"/>
              <a:gd name="connsiteY1799" fmla="*/ 2542691 h 6858000"/>
              <a:gd name="connsiteX1800" fmla="*/ 465544 w 10416961"/>
              <a:gd name="connsiteY1800" fmla="*/ 2633560 h 6858000"/>
              <a:gd name="connsiteX1801" fmla="*/ 433082 w 10416961"/>
              <a:gd name="connsiteY1801" fmla="*/ 2597353 h 6858000"/>
              <a:gd name="connsiteX1802" fmla="*/ 449421 w 10416961"/>
              <a:gd name="connsiteY1802" fmla="*/ 2565247 h 6858000"/>
              <a:gd name="connsiteX1803" fmla="*/ 432677 w 10416961"/>
              <a:gd name="connsiteY1803" fmla="*/ 2563099 h 6858000"/>
              <a:gd name="connsiteX1804" fmla="*/ 359133 w 10416961"/>
              <a:gd name="connsiteY1804" fmla="*/ 2622812 h 6858000"/>
              <a:gd name="connsiteX1805" fmla="*/ 324383 w 10416961"/>
              <a:gd name="connsiteY1805" fmla="*/ 2735197 h 6858000"/>
              <a:gd name="connsiteX1806" fmla="*/ 313278 w 10416961"/>
              <a:gd name="connsiteY1806" fmla="*/ 2797939 h 6858000"/>
              <a:gd name="connsiteX1807" fmla="*/ 333434 w 10416961"/>
              <a:gd name="connsiteY1807" fmla="*/ 2793704 h 6858000"/>
              <a:gd name="connsiteX1808" fmla="*/ 8254427 w 10416961"/>
              <a:gd name="connsiteY1808" fmla="*/ 2055396 h 6858000"/>
              <a:gd name="connsiteX1809" fmla="*/ 8408929 w 10416961"/>
              <a:gd name="connsiteY1809" fmla="*/ 1917049 h 6858000"/>
              <a:gd name="connsiteX1810" fmla="*/ 8383700 w 10416961"/>
              <a:gd name="connsiteY1810" fmla="*/ 1808801 h 6858000"/>
              <a:gd name="connsiteX1811" fmla="*/ 8361721 w 10416961"/>
              <a:gd name="connsiteY1811" fmla="*/ 1808801 h 6858000"/>
              <a:gd name="connsiteX1812" fmla="*/ 8365642 w 10416961"/>
              <a:gd name="connsiteY1812" fmla="*/ 1841910 h 6858000"/>
              <a:gd name="connsiteX1813" fmla="*/ 8351628 w 10416961"/>
              <a:gd name="connsiteY1813" fmla="*/ 1910469 h 6858000"/>
              <a:gd name="connsiteX1814" fmla="*/ 8243859 w 10416961"/>
              <a:gd name="connsiteY1814" fmla="*/ 2049804 h 6858000"/>
              <a:gd name="connsiteX1815" fmla="*/ 8230315 w 10416961"/>
              <a:gd name="connsiteY1815" fmla="*/ 2074199 h 6858000"/>
              <a:gd name="connsiteX1816" fmla="*/ 8254427 w 10416961"/>
              <a:gd name="connsiteY1816" fmla="*/ 2055396 h 6858000"/>
              <a:gd name="connsiteX1817" fmla="*/ 7631306 w 10416961"/>
              <a:gd name="connsiteY1817" fmla="*/ 1555488 h 6858000"/>
              <a:gd name="connsiteX1818" fmla="*/ 7654632 w 10416961"/>
              <a:gd name="connsiteY1818" fmla="*/ 1545442 h 6858000"/>
              <a:gd name="connsiteX1819" fmla="*/ 7707950 w 10416961"/>
              <a:gd name="connsiteY1819" fmla="*/ 1524252 h 6858000"/>
              <a:gd name="connsiteX1820" fmla="*/ 7757936 w 10416961"/>
              <a:gd name="connsiteY1820" fmla="*/ 1502689 h 6858000"/>
              <a:gd name="connsiteX1821" fmla="*/ 7953367 w 10416961"/>
              <a:gd name="connsiteY1821" fmla="*/ 1402456 h 6858000"/>
              <a:gd name="connsiteX1822" fmla="*/ 7894916 w 10416961"/>
              <a:gd name="connsiteY1822" fmla="*/ 1397139 h 6858000"/>
              <a:gd name="connsiteX1823" fmla="*/ 7826056 w 10416961"/>
              <a:gd name="connsiteY1823" fmla="*/ 1408111 h 6858000"/>
              <a:gd name="connsiteX1824" fmla="*/ 7803649 w 10416961"/>
              <a:gd name="connsiteY1824" fmla="*/ 1415582 h 6858000"/>
              <a:gd name="connsiteX1825" fmla="*/ 7784911 w 10416961"/>
              <a:gd name="connsiteY1825" fmla="*/ 1421734 h 6858000"/>
              <a:gd name="connsiteX1826" fmla="*/ 7759702 w 10416961"/>
              <a:gd name="connsiteY1826" fmla="*/ 1432588 h 6858000"/>
              <a:gd name="connsiteX1827" fmla="*/ 7713258 w 10416961"/>
              <a:gd name="connsiteY1827" fmla="*/ 1453095 h 6858000"/>
              <a:gd name="connsiteX1828" fmla="*/ 7681837 w 10416961"/>
              <a:gd name="connsiteY1828" fmla="*/ 1468900 h 6858000"/>
              <a:gd name="connsiteX1829" fmla="*/ 7623388 w 10416961"/>
              <a:gd name="connsiteY1829" fmla="*/ 1519488 h 6858000"/>
              <a:gd name="connsiteX1830" fmla="*/ 7571323 w 10416961"/>
              <a:gd name="connsiteY1830" fmla="*/ 1570077 h 6858000"/>
              <a:gd name="connsiteX1831" fmla="*/ 7597982 w 10416961"/>
              <a:gd name="connsiteY1831" fmla="*/ 1565272 h 6858000"/>
              <a:gd name="connsiteX1832" fmla="*/ 7631306 w 10416961"/>
              <a:gd name="connsiteY1832" fmla="*/ 1555488 h 6858000"/>
              <a:gd name="connsiteX1833" fmla="*/ 6776529 w 10416961"/>
              <a:gd name="connsiteY1833" fmla="*/ 670741 h 6858000"/>
              <a:gd name="connsiteX1834" fmla="*/ 6807503 w 10416961"/>
              <a:gd name="connsiteY1834" fmla="*/ 659166 h 6858000"/>
              <a:gd name="connsiteX1835" fmla="*/ 6895811 w 10416961"/>
              <a:gd name="connsiteY1835" fmla="*/ 621023 h 6858000"/>
              <a:gd name="connsiteX1836" fmla="*/ 6961501 w 10416961"/>
              <a:gd name="connsiteY1836" fmla="*/ 587722 h 6858000"/>
              <a:gd name="connsiteX1837" fmla="*/ 6961501 w 10416961"/>
              <a:gd name="connsiteY1837" fmla="*/ 557180 h 6858000"/>
              <a:gd name="connsiteX1838" fmla="*/ 6852963 w 10416961"/>
              <a:gd name="connsiteY1838" fmla="*/ 379054 h 6858000"/>
              <a:gd name="connsiteX1839" fmla="*/ 6692824 w 10416961"/>
              <a:gd name="connsiteY1839" fmla="*/ 276066 h 6858000"/>
              <a:gd name="connsiteX1840" fmla="*/ 6623124 w 10416961"/>
              <a:gd name="connsiteY1840" fmla="*/ 229305 h 6858000"/>
              <a:gd name="connsiteX1841" fmla="*/ 6607298 w 10416961"/>
              <a:gd name="connsiteY1841" fmla="*/ 247589 h 6858000"/>
              <a:gd name="connsiteX1842" fmla="*/ 6594597 w 10416961"/>
              <a:gd name="connsiteY1842" fmla="*/ 279247 h 6858000"/>
              <a:gd name="connsiteX1843" fmla="*/ 6581199 w 10416961"/>
              <a:gd name="connsiteY1843" fmla="*/ 345894 h 6858000"/>
              <a:gd name="connsiteX1844" fmla="*/ 6567148 w 10416961"/>
              <a:gd name="connsiteY1844" fmla="*/ 439200 h 6858000"/>
              <a:gd name="connsiteX1845" fmla="*/ 6561962 w 10416961"/>
              <a:gd name="connsiteY1845" fmla="*/ 646222 h 6858000"/>
              <a:gd name="connsiteX1846" fmla="*/ 6577331 w 10416961"/>
              <a:gd name="connsiteY1846" fmla="*/ 649421 h 6858000"/>
              <a:gd name="connsiteX1847" fmla="*/ 6609950 w 10416961"/>
              <a:gd name="connsiteY1847" fmla="*/ 642474 h 6858000"/>
              <a:gd name="connsiteX1848" fmla="*/ 6642897 w 10416961"/>
              <a:gd name="connsiteY1848" fmla="*/ 663338 h 6858000"/>
              <a:gd name="connsiteX1849" fmla="*/ 6650170 w 10416961"/>
              <a:gd name="connsiteY1849" fmla="*/ 684202 h 6858000"/>
              <a:gd name="connsiteX1850" fmla="*/ 6709170 w 10416961"/>
              <a:gd name="connsiteY1850" fmla="*/ 680838 h 6858000"/>
              <a:gd name="connsiteX1851" fmla="*/ 6776529 w 10416961"/>
              <a:gd name="connsiteY1851" fmla="*/ 6707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</a:cxnLst>
            <a:rect l="l" t="t" r="r" b="b"/>
            <a:pathLst>
              <a:path w="10416961" h="6858000">
                <a:moveTo>
                  <a:pt x="6938175" y="6853003"/>
                </a:moveTo>
                <a:cubicBezTo>
                  <a:pt x="6922124" y="6843334"/>
                  <a:pt x="6864715" y="6789631"/>
                  <a:pt x="6822351" y="6744653"/>
                </a:cubicBezTo>
                <a:cubicBezTo>
                  <a:pt x="6805411" y="6726669"/>
                  <a:pt x="6784053" y="6704063"/>
                  <a:pt x="6774889" y="6694417"/>
                </a:cubicBezTo>
                <a:cubicBezTo>
                  <a:pt x="6765725" y="6684772"/>
                  <a:pt x="6743231" y="6658998"/>
                  <a:pt x="6724903" y="6637142"/>
                </a:cubicBezTo>
                <a:cubicBezTo>
                  <a:pt x="6706575" y="6615286"/>
                  <a:pt x="6690080" y="6595905"/>
                  <a:pt x="6688248" y="6594072"/>
                </a:cubicBezTo>
                <a:cubicBezTo>
                  <a:pt x="6685215" y="6591040"/>
                  <a:pt x="6612257" y="6501638"/>
                  <a:pt x="6588277" y="6471569"/>
                </a:cubicBezTo>
                <a:cubicBezTo>
                  <a:pt x="6558061" y="6433682"/>
                  <a:pt x="6503500" y="6369117"/>
                  <a:pt x="6435791" y="6291125"/>
                </a:cubicBezTo>
                <a:cubicBezTo>
                  <a:pt x="6388134" y="6236231"/>
                  <a:pt x="6317700" y="6164753"/>
                  <a:pt x="6287212" y="6140345"/>
                </a:cubicBezTo>
                <a:cubicBezTo>
                  <a:pt x="6217728" y="6084717"/>
                  <a:pt x="6192561" y="6034225"/>
                  <a:pt x="6181171" y="5927600"/>
                </a:cubicBezTo>
                <a:cubicBezTo>
                  <a:pt x="6175931" y="5878547"/>
                  <a:pt x="6154972" y="5259111"/>
                  <a:pt x="6152578" y="5082522"/>
                </a:cubicBezTo>
                <a:lnTo>
                  <a:pt x="6151737" y="5020550"/>
                </a:lnTo>
                <a:lnTo>
                  <a:pt x="6055099" y="5023336"/>
                </a:lnTo>
                <a:cubicBezTo>
                  <a:pt x="6001948" y="5024868"/>
                  <a:pt x="5685540" y="5029425"/>
                  <a:pt x="5351971" y="5033463"/>
                </a:cubicBezTo>
                <a:cubicBezTo>
                  <a:pt x="5018401" y="5037502"/>
                  <a:pt x="4695995" y="5043927"/>
                  <a:pt x="4635513" y="5047742"/>
                </a:cubicBezTo>
                <a:cubicBezTo>
                  <a:pt x="4575030" y="5051557"/>
                  <a:pt x="4452067" y="5054924"/>
                  <a:pt x="4362259" y="5055225"/>
                </a:cubicBezTo>
                <a:cubicBezTo>
                  <a:pt x="4068457" y="5056207"/>
                  <a:pt x="3572411" y="5072976"/>
                  <a:pt x="3292571" y="5091384"/>
                </a:cubicBezTo>
                <a:cubicBezTo>
                  <a:pt x="2761453" y="5126322"/>
                  <a:pt x="2492695" y="5146978"/>
                  <a:pt x="2299527" y="5167705"/>
                </a:cubicBezTo>
                <a:cubicBezTo>
                  <a:pt x="2266537" y="5171245"/>
                  <a:pt x="2194558" y="5178751"/>
                  <a:pt x="2139574" y="5184384"/>
                </a:cubicBezTo>
                <a:cubicBezTo>
                  <a:pt x="2084590" y="5190017"/>
                  <a:pt x="2000615" y="5198989"/>
                  <a:pt x="1952962" y="5204323"/>
                </a:cubicBezTo>
                <a:cubicBezTo>
                  <a:pt x="1751966" y="5226819"/>
                  <a:pt x="1677282" y="5235393"/>
                  <a:pt x="1636388" y="5240666"/>
                </a:cubicBezTo>
                <a:cubicBezTo>
                  <a:pt x="1519923" y="5255683"/>
                  <a:pt x="1418458" y="5262096"/>
                  <a:pt x="1329728" y="5260048"/>
                </a:cubicBezTo>
                <a:cubicBezTo>
                  <a:pt x="1234941" y="5257860"/>
                  <a:pt x="1231399" y="5257258"/>
                  <a:pt x="1207922" y="5239340"/>
                </a:cubicBezTo>
                <a:cubicBezTo>
                  <a:pt x="1168700" y="5209404"/>
                  <a:pt x="1166005" y="5152195"/>
                  <a:pt x="1201647" y="5106116"/>
                </a:cubicBezTo>
                <a:cubicBezTo>
                  <a:pt x="1232395" y="5066363"/>
                  <a:pt x="1256411" y="5057583"/>
                  <a:pt x="1328657" y="5059683"/>
                </a:cubicBezTo>
                <a:cubicBezTo>
                  <a:pt x="1403915" y="5061869"/>
                  <a:pt x="1417977" y="5058540"/>
                  <a:pt x="1415174" y="5039200"/>
                </a:cubicBezTo>
                <a:cubicBezTo>
                  <a:pt x="1413701" y="5029039"/>
                  <a:pt x="1406512" y="5023627"/>
                  <a:pt x="1389793" y="5020095"/>
                </a:cubicBezTo>
                <a:cubicBezTo>
                  <a:pt x="1363856" y="5014615"/>
                  <a:pt x="1300431" y="5019130"/>
                  <a:pt x="1279825" y="5027925"/>
                </a:cubicBezTo>
                <a:cubicBezTo>
                  <a:pt x="1272494" y="5031053"/>
                  <a:pt x="1252319" y="5035491"/>
                  <a:pt x="1234993" y="5037788"/>
                </a:cubicBezTo>
                <a:cubicBezTo>
                  <a:pt x="1217667" y="5040083"/>
                  <a:pt x="1201955" y="5044448"/>
                  <a:pt x="1200077" y="5047486"/>
                </a:cubicBezTo>
                <a:cubicBezTo>
                  <a:pt x="1198199" y="5050524"/>
                  <a:pt x="1185406" y="5055122"/>
                  <a:pt x="1171647" y="5057703"/>
                </a:cubicBezTo>
                <a:cubicBezTo>
                  <a:pt x="1157889" y="5060284"/>
                  <a:pt x="1143610" y="5064349"/>
                  <a:pt x="1139916" y="5066735"/>
                </a:cubicBezTo>
                <a:cubicBezTo>
                  <a:pt x="1125991" y="5075734"/>
                  <a:pt x="1085897" y="5087648"/>
                  <a:pt x="1069214" y="5087744"/>
                </a:cubicBezTo>
                <a:cubicBezTo>
                  <a:pt x="1034890" y="5087943"/>
                  <a:pt x="967255" y="5055041"/>
                  <a:pt x="919601" y="5014963"/>
                </a:cubicBezTo>
                <a:cubicBezTo>
                  <a:pt x="908424" y="5005562"/>
                  <a:pt x="886113" y="4987374"/>
                  <a:pt x="870023" y="4974544"/>
                </a:cubicBezTo>
                <a:cubicBezTo>
                  <a:pt x="804177" y="4922044"/>
                  <a:pt x="786646" y="4905896"/>
                  <a:pt x="533558" y="4664635"/>
                </a:cubicBezTo>
                <a:cubicBezTo>
                  <a:pt x="487888" y="4621099"/>
                  <a:pt x="436393" y="4574082"/>
                  <a:pt x="383918" y="4528008"/>
                </a:cubicBezTo>
                <a:cubicBezTo>
                  <a:pt x="356781" y="4504182"/>
                  <a:pt x="331321" y="4481645"/>
                  <a:pt x="327341" y="4477927"/>
                </a:cubicBezTo>
                <a:cubicBezTo>
                  <a:pt x="323361" y="4474208"/>
                  <a:pt x="306609" y="4460739"/>
                  <a:pt x="290113" y="4447994"/>
                </a:cubicBezTo>
                <a:cubicBezTo>
                  <a:pt x="247227" y="4414860"/>
                  <a:pt x="248340" y="4415736"/>
                  <a:pt x="230781" y="4401258"/>
                </a:cubicBezTo>
                <a:cubicBezTo>
                  <a:pt x="221975" y="4393997"/>
                  <a:pt x="197982" y="4380225"/>
                  <a:pt x="177464" y="4370654"/>
                </a:cubicBezTo>
                <a:cubicBezTo>
                  <a:pt x="137296" y="4351917"/>
                  <a:pt x="103501" y="4324276"/>
                  <a:pt x="103501" y="4310157"/>
                </a:cubicBezTo>
                <a:cubicBezTo>
                  <a:pt x="103501" y="4305345"/>
                  <a:pt x="100740" y="4301407"/>
                  <a:pt x="97366" y="4301407"/>
                </a:cubicBezTo>
                <a:cubicBezTo>
                  <a:pt x="93992" y="4301407"/>
                  <a:pt x="89147" y="4291660"/>
                  <a:pt x="86599" y="4279747"/>
                </a:cubicBezTo>
                <a:cubicBezTo>
                  <a:pt x="84052" y="4267834"/>
                  <a:pt x="79720" y="4255088"/>
                  <a:pt x="76972" y="4251422"/>
                </a:cubicBezTo>
                <a:cubicBezTo>
                  <a:pt x="58904" y="4227320"/>
                  <a:pt x="53921" y="3730215"/>
                  <a:pt x="68553" y="3411667"/>
                </a:cubicBezTo>
                <a:cubicBezTo>
                  <a:pt x="72931" y="3316361"/>
                  <a:pt x="79468" y="3170904"/>
                  <a:pt x="83079" y="3088428"/>
                </a:cubicBezTo>
                <a:cubicBezTo>
                  <a:pt x="86691" y="3005952"/>
                  <a:pt x="91321" y="2920477"/>
                  <a:pt x="93368" y="2898483"/>
                </a:cubicBezTo>
                <a:cubicBezTo>
                  <a:pt x="96903" y="2860494"/>
                  <a:pt x="102994" y="2766467"/>
                  <a:pt x="126610" y="2385299"/>
                </a:cubicBezTo>
                <a:cubicBezTo>
                  <a:pt x="139559" y="2176293"/>
                  <a:pt x="134692" y="2098645"/>
                  <a:pt x="107502" y="2080490"/>
                </a:cubicBezTo>
                <a:cubicBezTo>
                  <a:pt x="103469" y="2077797"/>
                  <a:pt x="89672" y="2075531"/>
                  <a:pt x="76842" y="2075455"/>
                </a:cubicBezTo>
                <a:cubicBezTo>
                  <a:pt x="64013" y="2075378"/>
                  <a:pt x="42269" y="2072192"/>
                  <a:pt x="28523" y="2068375"/>
                </a:cubicBezTo>
                <a:cubicBezTo>
                  <a:pt x="-2004" y="2059897"/>
                  <a:pt x="-5061" y="2040846"/>
                  <a:pt x="21858" y="2026845"/>
                </a:cubicBezTo>
                <a:cubicBezTo>
                  <a:pt x="31939" y="2021602"/>
                  <a:pt x="56017" y="2009185"/>
                  <a:pt x="75366" y="1999251"/>
                </a:cubicBezTo>
                <a:cubicBezTo>
                  <a:pt x="106178" y="1983434"/>
                  <a:pt x="166018" y="1938246"/>
                  <a:pt x="206804" y="1899997"/>
                </a:cubicBezTo>
                <a:cubicBezTo>
                  <a:pt x="236188" y="1872443"/>
                  <a:pt x="286847" y="1866757"/>
                  <a:pt x="306775" y="1888777"/>
                </a:cubicBezTo>
                <a:cubicBezTo>
                  <a:pt x="313410" y="1896109"/>
                  <a:pt x="325271" y="1902107"/>
                  <a:pt x="333134" y="1902107"/>
                </a:cubicBezTo>
                <a:cubicBezTo>
                  <a:pt x="340997" y="1902107"/>
                  <a:pt x="350336" y="1905013"/>
                  <a:pt x="353888" y="1908565"/>
                </a:cubicBezTo>
                <a:cubicBezTo>
                  <a:pt x="357441" y="1912117"/>
                  <a:pt x="441266" y="1918213"/>
                  <a:pt x="540168" y="1922111"/>
                </a:cubicBezTo>
                <a:cubicBezTo>
                  <a:pt x="734176" y="1929758"/>
                  <a:pt x="1229255" y="1921314"/>
                  <a:pt x="1309816" y="1908984"/>
                </a:cubicBezTo>
                <a:cubicBezTo>
                  <a:pt x="1333642" y="1905338"/>
                  <a:pt x="1393625" y="1899457"/>
                  <a:pt x="1443111" y="1895915"/>
                </a:cubicBezTo>
                <a:cubicBezTo>
                  <a:pt x="1492596" y="1892374"/>
                  <a:pt x="1572073" y="1884685"/>
                  <a:pt x="1619726" y="1878828"/>
                </a:cubicBezTo>
                <a:cubicBezTo>
                  <a:pt x="1667378" y="1872971"/>
                  <a:pt x="1727361" y="1865632"/>
                  <a:pt x="1753020" y="1862520"/>
                </a:cubicBezTo>
                <a:cubicBezTo>
                  <a:pt x="1778679" y="1859408"/>
                  <a:pt x="1808671" y="1854960"/>
                  <a:pt x="1819667" y="1852635"/>
                </a:cubicBezTo>
                <a:cubicBezTo>
                  <a:pt x="1830664" y="1850310"/>
                  <a:pt x="1875651" y="1845376"/>
                  <a:pt x="1919638" y="1841671"/>
                </a:cubicBezTo>
                <a:cubicBezTo>
                  <a:pt x="1963625" y="1837965"/>
                  <a:pt x="2050600" y="1830619"/>
                  <a:pt x="2112915" y="1825345"/>
                </a:cubicBezTo>
                <a:cubicBezTo>
                  <a:pt x="2175230" y="1820072"/>
                  <a:pt x="2292196" y="1811082"/>
                  <a:pt x="2372839" y="1805368"/>
                </a:cubicBezTo>
                <a:cubicBezTo>
                  <a:pt x="2453483" y="1799653"/>
                  <a:pt x="2532959" y="1793691"/>
                  <a:pt x="2549455" y="1792118"/>
                </a:cubicBezTo>
                <a:cubicBezTo>
                  <a:pt x="2580177" y="1789188"/>
                  <a:pt x="2890208" y="1770713"/>
                  <a:pt x="2985994" y="1766104"/>
                </a:cubicBezTo>
                <a:cubicBezTo>
                  <a:pt x="3015319" y="1764693"/>
                  <a:pt x="3137109" y="1759166"/>
                  <a:pt x="3256638" y="1753822"/>
                </a:cubicBezTo>
                <a:cubicBezTo>
                  <a:pt x="3376168" y="1748478"/>
                  <a:pt x="3477143" y="1742141"/>
                  <a:pt x="3481028" y="1739741"/>
                </a:cubicBezTo>
                <a:cubicBezTo>
                  <a:pt x="3492511" y="1732644"/>
                  <a:pt x="3788641" y="1733513"/>
                  <a:pt x="3797648" y="1740670"/>
                </a:cubicBezTo>
                <a:cubicBezTo>
                  <a:pt x="3802107" y="1744213"/>
                  <a:pt x="3828248" y="1749166"/>
                  <a:pt x="3855740" y="1751678"/>
                </a:cubicBezTo>
                <a:cubicBezTo>
                  <a:pt x="3883232" y="1754189"/>
                  <a:pt x="3914723" y="1758889"/>
                  <a:pt x="3925720" y="1762122"/>
                </a:cubicBezTo>
                <a:cubicBezTo>
                  <a:pt x="3951759" y="1769776"/>
                  <a:pt x="4044529" y="1782187"/>
                  <a:pt x="4048207" y="1778509"/>
                </a:cubicBezTo>
                <a:cubicBezTo>
                  <a:pt x="4049772" y="1776944"/>
                  <a:pt x="4043096" y="1769406"/>
                  <a:pt x="4033373" y="1761757"/>
                </a:cubicBezTo>
                <a:cubicBezTo>
                  <a:pt x="4011763" y="1744759"/>
                  <a:pt x="4011103" y="1735034"/>
                  <a:pt x="4030689" y="1722220"/>
                </a:cubicBezTo>
                <a:cubicBezTo>
                  <a:pt x="4042657" y="1714390"/>
                  <a:pt x="4080004" y="1711970"/>
                  <a:pt x="4215635" y="1710234"/>
                </a:cubicBezTo>
                <a:cubicBezTo>
                  <a:pt x="4378359" y="1708151"/>
                  <a:pt x="4502176" y="1711190"/>
                  <a:pt x="5112041" y="1732234"/>
                </a:cubicBezTo>
                <a:cubicBezTo>
                  <a:pt x="5262330" y="1737419"/>
                  <a:pt x="5496388" y="1744609"/>
                  <a:pt x="5632168" y="1748210"/>
                </a:cubicBezTo>
                <a:cubicBezTo>
                  <a:pt x="5771740" y="1751912"/>
                  <a:pt x="5887076" y="1757813"/>
                  <a:pt x="5897525" y="1761785"/>
                </a:cubicBezTo>
                <a:cubicBezTo>
                  <a:pt x="5907690" y="1765650"/>
                  <a:pt x="5924060" y="1768878"/>
                  <a:pt x="5933902" y="1768959"/>
                </a:cubicBezTo>
                <a:cubicBezTo>
                  <a:pt x="5959693" y="1769170"/>
                  <a:pt x="6006477" y="1792100"/>
                  <a:pt x="6011149" y="1806820"/>
                </a:cubicBezTo>
                <a:cubicBezTo>
                  <a:pt x="6017732" y="1827559"/>
                  <a:pt x="6078690" y="1842124"/>
                  <a:pt x="6158901" y="1842124"/>
                </a:cubicBezTo>
                <a:cubicBezTo>
                  <a:pt x="6231532" y="1842124"/>
                  <a:pt x="6254912" y="1835076"/>
                  <a:pt x="6265235" y="1810067"/>
                </a:cubicBezTo>
                <a:cubicBezTo>
                  <a:pt x="6281146" y="1771520"/>
                  <a:pt x="6288142" y="1686550"/>
                  <a:pt x="6288659" y="1525550"/>
                </a:cubicBezTo>
                <a:cubicBezTo>
                  <a:pt x="6289235" y="1346748"/>
                  <a:pt x="6294582" y="1238234"/>
                  <a:pt x="6311321" y="1065684"/>
                </a:cubicBezTo>
                <a:cubicBezTo>
                  <a:pt x="6336637" y="804720"/>
                  <a:pt x="6342059" y="750550"/>
                  <a:pt x="6345349" y="725783"/>
                </a:cubicBezTo>
                <a:cubicBezTo>
                  <a:pt x="6350537" y="686715"/>
                  <a:pt x="6367298" y="569525"/>
                  <a:pt x="6371561" y="542503"/>
                </a:cubicBezTo>
                <a:cubicBezTo>
                  <a:pt x="6373586" y="529674"/>
                  <a:pt x="6379566" y="487686"/>
                  <a:pt x="6384850" y="449197"/>
                </a:cubicBezTo>
                <a:cubicBezTo>
                  <a:pt x="6400925" y="332121"/>
                  <a:pt x="6423327" y="208948"/>
                  <a:pt x="6435484" y="170799"/>
                </a:cubicBezTo>
                <a:cubicBezTo>
                  <a:pt x="6453220" y="115141"/>
                  <a:pt x="6465571" y="93676"/>
                  <a:pt x="6495122" y="67150"/>
                </a:cubicBezTo>
                <a:cubicBezTo>
                  <a:pt x="6542543" y="24583"/>
                  <a:pt x="6582474" y="7457"/>
                  <a:pt x="6642388" y="3989"/>
                </a:cubicBezTo>
                <a:cubicBezTo>
                  <a:pt x="6693825" y="1011"/>
                  <a:pt x="6761559" y="11998"/>
                  <a:pt x="6761559" y="23320"/>
                </a:cubicBezTo>
                <a:cubicBezTo>
                  <a:pt x="6761559" y="26620"/>
                  <a:pt x="6765845" y="29320"/>
                  <a:pt x="6771081" y="29320"/>
                </a:cubicBezTo>
                <a:cubicBezTo>
                  <a:pt x="6776318" y="29320"/>
                  <a:pt x="6784565" y="33069"/>
                  <a:pt x="6789409" y="37651"/>
                </a:cubicBezTo>
                <a:cubicBezTo>
                  <a:pt x="6794253" y="42232"/>
                  <a:pt x="6816201" y="59477"/>
                  <a:pt x="6838183" y="75973"/>
                </a:cubicBezTo>
                <a:cubicBezTo>
                  <a:pt x="6883194" y="109748"/>
                  <a:pt x="7148654" y="372448"/>
                  <a:pt x="7235534" y="469191"/>
                </a:cubicBezTo>
                <a:cubicBezTo>
                  <a:pt x="7289207" y="528958"/>
                  <a:pt x="7330084" y="578022"/>
                  <a:pt x="7368049" y="628248"/>
                </a:cubicBezTo>
                <a:cubicBezTo>
                  <a:pt x="7377213" y="640371"/>
                  <a:pt x="7388460" y="654316"/>
                  <a:pt x="7393042" y="659236"/>
                </a:cubicBezTo>
                <a:cubicBezTo>
                  <a:pt x="7397624" y="664156"/>
                  <a:pt x="7401419" y="675143"/>
                  <a:pt x="7401475" y="683653"/>
                </a:cubicBezTo>
                <a:cubicBezTo>
                  <a:pt x="7401541" y="692162"/>
                  <a:pt x="7403780" y="702294"/>
                  <a:pt x="7406474" y="706167"/>
                </a:cubicBezTo>
                <a:cubicBezTo>
                  <a:pt x="7413458" y="716213"/>
                  <a:pt x="7446557" y="727497"/>
                  <a:pt x="7480427" y="731379"/>
                </a:cubicBezTo>
                <a:cubicBezTo>
                  <a:pt x="7538624" y="738050"/>
                  <a:pt x="7564027" y="786782"/>
                  <a:pt x="7556549" y="877406"/>
                </a:cubicBezTo>
                <a:cubicBezTo>
                  <a:pt x="7553133" y="918803"/>
                  <a:pt x="7553871" y="922393"/>
                  <a:pt x="7565805" y="922393"/>
                </a:cubicBezTo>
                <a:cubicBezTo>
                  <a:pt x="7572937" y="922393"/>
                  <a:pt x="7584594" y="917989"/>
                  <a:pt x="7591710" y="912607"/>
                </a:cubicBezTo>
                <a:cubicBezTo>
                  <a:pt x="7598826" y="907226"/>
                  <a:pt x="7614068" y="902727"/>
                  <a:pt x="7625584" y="902610"/>
                </a:cubicBezTo>
                <a:cubicBezTo>
                  <a:pt x="7643681" y="902427"/>
                  <a:pt x="7647894" y="905832"/>
                  <a:pt x="7656651" y="927716"/>
                </a:cubicBezTo>
                <a:cubicBezTo>
                  <a:pt x="7669372" y="959511"/>
                  <a:pt x="7720105" y="1006346"/>
                  <a:pt x="7787927" y="1048908"/>
                </a:cubicBezTo>
                <a:cubicBezTo>
                  <a:pt x="7808088" y="1061560"/>
                  <a:pt x="7826082" y="1073668"/>
                  <a:pt x="7827915" y="1075814"/>
                </a:cubicBezTo>
                <a:cubicBezTo>
                  <a:pt x="7829748" y="1077961"/>
                  <a:pt x="7841860" y="1086159"/>
                  <a:pt x="7854831" y="1094033"/>
                </a:cubicBezTo>
                <a:cubicBezTo>
                  <a:pt x="7880878" y="1109846"/>
                  <a:pt x="7958335" y="1187874"/>
                  <a:pt x="7978404" y="1218520"/>
                </a:cubicBezTo>
                <a:cubicBezTo>
                  <a:pt x="7985442" y="1229267"/>
                  <a:pt x="7997199" y="1251982"/>
                  <a:pt x="8004530" y="1268997"/>
                </a:cubicBezTo>
                <a:cubicBezTo>
                  <a:pt x="8026589" y="1320193"/>
                  <a:pt x="8070172" y="1362264"/>
                  <a:pt x="8101148" y="1362264"/>
                </a:cubicBezTo>
                <a:cubicBezTo>
                  <a:pt x="8126315" y="1362264"/>
                  <a:pt x="8163987" y="1382557"/>
                  <a:pt x="8189386" y="1409794"/>
                </a:cubicBezTo>
                <a:cubicBezTo>
                  <a:pt x="8203182" y="1424589"/>
                  <a:pt x="8214469" y="1439738"/>
                  <a:pt x="8214469" y="1443459"/>
                </a:cubicBezTo>
                <a:cubicBezTo>
                  <a:pt x="8214469" y="1451686"/>
                  <a:pt x="8230796" y="1490517"/>
                  <a:pt x="8247584" y="1522218"/>
                </a:cubicBezTo>
                <a:cubicBezTo>
                  <a:pt x="8258681" y="1543170"/>
                  <a:pt x="8262881" y="1545611"/>
                  <a:pt x="8288855" y="1546205"/>
                </a:cubicBezTo>
                <a:cubicBezTo>
                  <a:pt x="8335427" y="1547269"/>
                  <a:pt x="8337671" y="1547960"/>
                  <a:pt x="8360335" y="1568194"/>
                </a:cubicBezTo>
                <a:cubicBezTo>
                  <a:pt x="8378694" y="1584584"/>
                  <a:pt x="8381653" y="1591342"/>
                  <a:pt x="8379863" y="1612783"/>
                </a:cubicBezTo>
                <a:cubicBezTo>
                  <a:pt x="8377877" y="1636591"/>
                  <a:pt x="8375826" y="1638711"/>
                  <a:pt x="8344431" y="1649396"/>
                </a:cubicBezTo>
                <a:cubicBezTo>
                  <a:pt x="8309254" y="1661369"/>
                  <a:pt x="8288890" y="1684739"/>
                  <a:pt x="8296454" y="1704452"/>
                </a:cubicBezTo>
                <a:cubicBezTo>
                  <a:pt x="8301692" y="1718101"/>
                  <a:pt x="8331443" y="1718637"/>
                  <a:pt x="8354428" y="1705497"/>
                </a:cubicBezTo>
                <a:cubicBezTo>
                  <a:pt x="8363713" y="1700190"/>
                  <a:pt x="8389174" y="1695868"/>
                  <a:pt x="8411931" y="1695737"/>
                </a:cubicBezTo>
                <a:cubicBezTo>
                  <a:pt x="8489848" y="1695286"/>
                  <a:pt x="8598915" y="1754652"/>
                  <a:pt x="8647723" y="1824082"/>
                </a:cubicBezTo>
                <a:cubicBezTo>
                  <a:pt x="8658565" y="1839504"/>
                  <a:pt x="8669737" y="1855210"/>
                  <a:pt x="8672551" y="1858986"/>
                </a:cubicBezTo>
                <a:cubicBezTo>
                  <a:pt x="8689808" y="1882140"/>
                  <a:pt x="8700994" y="1910643"/>
                  <a:pt x="8700994" y="1931460"/>
                </a:cubicBezTo>
                <a:cubicBezTo>
                  <a:pt x="8700994" y="1960037"/>
                  <a:pt x="8690476" y="1962369"/>
                  <a:pt x="8656443" y="1941335"/>
                </a:cubicBezTo>
                <a:cubicBezTo>
                  <a:pt x="8643904" y="1933586"/>
                  <a:pt x="8632351" y="1928540"/>
                  <a:pt x="8630767" y="1930124"/>
                </a:cubicBezTo>
                <a:cubicBezTo>
                  <a:pt x="8629184" y="1931707"/>
                  <a:pt x="8642747" y="1949673"/>
                  <a:pt x="8660908" y="1970048"/>
                </a:cubicBezTo>
                <a:cubicBezTo>
                  <a:pt x="8697362" y="2010948"/>
                  <a:pt x="8751105" y="2048731"/>
                  <a:pt x="8772830" y="2048731"/>
                </a:cubicBezTo>
                <a:cubicBezTo>
                  <a:pt x="8780540" y="2048731"/>
                  <a:pt x="8788453" y="2051325"/>
                  <a:pt x="8790412" y="2054496"/>
                </a:cubicBezTo>
                <a:cubicBezTo>
                  <a:pt x="8792372" y="2057667"/>
                  <a:pt x="8806339" y="2061920"/>
                  <a:pt x="8821452" y="2063947"/>
                </a:cubicBezTo>
                <a:cubicBezTo>
                  <a:pt x="8852813" y="2068153"/>
                  <a:pt x="8880941" y="2090896"/>
                  <a:pt x="8880941" y="2112046"/>
                </a:cubicBezTo>
                <a:cubicBezTo>
                  <a:pt x="8880941" y="2134890"/>
                  <a:pt x="8907824" y="2154804"/>
                  <a:pt x="8944633" y="2159227"/>
                </a:cubicBezTo>
                <a:cubicBezTo>
                  <a:pt x="9025045" y="2168889"/>
                  <a:pt x="9097230" y="2218766"/>
                  <a:pt x="9180024" y="2321873"/>
                </a:cubicBezTo>
                <a:cubicBezTo>
                  <a:pt x="9193309" y="2338420"/>
                  <a:pt x="9207910" y="2355906"/>
                  <a:pt x="9212470" y="2360732"/>
                </a:cubicBezTo>
                <a:cubicBezTo>
                  <a:pt x="9231782" y="2381175"/>
                  <a:pt x="9268812" y="2469942"/>
                  <a:pt x="9266005" y="2489067"/>
                </a:cubicBezTo>
                <a:cubicBezTo>
                  <a:pt x="9263218" y="2508061"/>
                  <a:pt x="9263920" y="2508597"/>
                  <a:pt x="9291583" y="2508597"/>
                </a:cubicBezTo>
                <a:cubicBezTo>
                  <a:pt x="9307227" y="2508597"/>
                  <a:pt x="9321880" y="2505598"/>
                  <a:pt x="9324145" y="2501932"/>
                </a:cubicBezTo>
                <a:cubicBezTo>
                  <a:pt x="9335065" y="2484263"/>
                  <a:pt x="9407454" y="2500293"/>
                  <a:pt x="9407454" y="2520380"/>
                </a:cubicBezTo>
                <a:cubicBezTo>
                  <a:pt x="9407454" y="2568885"/>
                  <a:pt x="9621021" y="2807635"/>
                  <a:pt x="9760684" y="2915261"/>
                </a:cubicBezTo>
                <a:cubicBezTo>
                  <a:pt x="9777179" y="2927972"/>
                  <a:pt x="9791676" y="2940644"/>
                  <a:pt x="9792898" y="2943420"/>
                </a:cubicBezTo>
                <a:cubicBezTo>
                  <a:pt x="9794120" y="2946197"/>
                  <a:pt x="9798165" y="2948469"/>
                  <a:pt x="9801887" y="2948469"/>
                </a:cubicBezTo>
                <a:cubicBezTo>
                  <a:pt x="9813986" y="2948469"/>
                  <a:pt x="9857015" y="2970509"/>
                  <a:pt x="9869244" y="2982971"/>
                </a:cubicBezTo>
                <a:cubicBezTo>
                  <a:pt x="9876181" y="2990040"/>
                  <a:pt x="9883664" y="3012531"/>
                  <a:pt x="9887141" y="3036774"/>
                </a:cubicBezTo>
                <a:cubicBezTo>
                  <a:pt x="9895259" y="3093365"/>
                  <a:pt x="9905450" y="3138640"/>
                  <a:pt x="9913320" y="3153078"/>
                </a:cubicBezTo>
                <a:cubicBezTo>
                  <a:pt x="9916915" y="3159675"/>
                  <a:pt x="9931522" y="3189065"/>
                  <a:pt x="9945780" y="3218390"/>
                </a:cubicBezTo>
                <a:cubicBezTo>
                  <a:pt x="9971532" y="3271357"/>
                  <a:pt x="10015325" y="3339091"/>
                  <a:pt x="10112951" y="3476947"/>
                </a:cubicBezTo>
                <a:cubicBezTo>
                  <a:pt x="10140973" y="3516518"/>
                  <a:pt x="10181088" y="3573501"/>
                  <a:pt x="10202094" y="3603577"/>
                </a:cubicBezTo>
                <a:cubicBezTo>
                  <a:pt x="10223100" y="3633653"/>
                  <a:pt x="10242705" y="3661261"/>
                  <a:pt x="10245660" y="3664926"/>
                </a:cubicBezTo>
                <a:cubicBezTo>
                  <a:pt x="10257322" y="3679392"/>
                  <a:pt x="10326140" y="3786248"/>
                  <a:pt x="10337962" y="3808246"/>
                </a:cubicBezTo>
                <a:cubicBezTo>
                  <a:pt x="10344865" y="3821091"/>
                  <a:pt x="10357062" y="3840768"/>
                  <a:pt x="10365065" y="3851973"/>
                </a:cubicBezTo>
                <a:cubicBezTo>
                  <a:pt x="10373069" y="3863178"/>
                  <a:pt x="10381642" y="3880410"/>
                  <a:pt x="10384115" y="3890267"/>
                </a:cubicBezTo>
                <a:cubicBezTo>
                  <a:pt x="10386589" y="3900124"/>
                  <a:pt x="10390931" y="3908188"/>
                  <a:pt x="10393765" y="3908188"/>
                </a:cubicBezTo>
                <a:cubicBezTo>
                  <a:pt x="10401496" y="3908188"/>
                  <a:pt x="10413827" y="3963255"/>
                  <a:pt x="10413827" y="3997781"/>
                </a:cubicBezTo>
                <a:cubicBezTo>
                  <a:pt x="10413827" y="4022361"/>
                  <a:pt x="10411584" y="4028153"/>
                  <a:pt x="10402066" y="4028153"/>
                </a:cubicBezTo>
                <a:cubicBezTo>
                  <a:pt x="10390603" y="4028153"/>
                  <a:pt x="10346796" y="4007153"/>
                  <a:pt x="10331492" y="3994322"/>
                </a:cubicBezTo>
                <a:cubicBezTo>
                  <a:pt x="10300529" y="3968362"/>
                  <a:pt x="10291208" y="3961506"/>
                  <a:pt x="10286881" y="3961506"/>
                </a:cubicBezTo>
                <a:cubicBezTo>
                  <a:pt x="10281332" y="3961506"/>
                  <a:pt x="10294713" y="4011231"/>
                  <a:pt x="10302307" y="4018825"/>
                </a:cubicBezTo>
                <a:cubicBezTo>
                  <a:pt x="10304993" y="4021512"/>
                  <a:pt x="10307192" y="4033782"/>
                  <a:pt x="10307192" y="4046091"/>
                </a:cubicBezTo>
                <a:cubicBezTo>
                  <a:pt x="10307192" y="4074245"/>
                  <a:pt x="10287847" y="4083593"/>
                  <a:pt x="10249762" y="4073841"/>
                </a:cubicBezTo>
                <a:cubicBezTo>
                  <a:pt x="10235528" y="4070196"/>
                  <a:pt x="10217486" y="4065641"/>
                  <a:pt x="10209668" y="4063718"/>
                </a:cubicBezTo>
                <a:cubicBezTo>
                  <a:pt x="10201851" y="4061795"/>
                  <a:pt x="10193426" y="4063504"/>
                  <a:pt x="10190947" y="4067514"/>
                </a:cubicBezTo>
                <a:cubicBezTo>
                  <a:pt x="10188468" y="4071525"/>
                  <a:pt x="10181368" y="4074901"/>
                  <a:pt x="10175171" y="4075017"/>
                </a:cubicBezTo>
                <a:cubicBezTo>
                  <a:pt x="10158222" y="4075334"/>
                  <a:pt x="10133755" y="4099987"/>
                  <a:pt x="10102522" y="4148217"/>
                </a:cubicBezTo>
                <a:cubicBezTo>
                  <a:pt x="10057338" y="4217989"/>
                  <a:pt x="10031243" y="4239241"/>
                  <a:pt x="9954956" y="4268389"/>
                </a:cubicBezTo>
                <a:cubicBezTo>
                  <a:pt x="9934498" y="4276206"/>
                  <a:pt x="9871388" y="4332681"/>
                  <a:pt x="9847305" y="4364722"/>
                </a:cubicBezTo>
                <a:cubicBezTo>
                  <a:pt x="9841794" y="4372054"/>
                  <a:pt x="9815991" y="4406592"/>
                  <a:pt x="9789962" y="4441474"/>
                </a:cubicBezTo>
                <a:cubicBezTo>
                  <a:pt x="9732155" y="4518946"/>
                  <a:pt x="9675168" y="4572596"/>
                  <a:pt x="9644593" y="4578332"/>
                </a:cubicBezTo>
                <a:cubicBezTo>
                  <a:pt x="9614453" y="4583986"/>
                  <a:pt x="9582488" y="4611701"/>
                  <a:pt x="9538127" y="4670643"/>
                </a:cubicBezTo>
                <a:cubicBezTo>
                  <a:pt x="9503584" y="4716539"/>
                  <a:pt x="9471996" y="4746080"/>
                  <a:pt x="9435870" y="4766272"/>
                </a:cubicBezTo>
                <a:cubicBezTo>
                  <a:pt x="9418076" y="4776217"/>
                  <a:pt x="9363305" y="4777381"/>
                  <a:pt x="9357469" y="4767938"/>
                </a:cubicBezTo>
                <a:cubicBezTo>
                  <a:pt x="9355204" y="4764272"/>
                  <a:pt x="9344529" y="4761273"/>
                  <a:pt x="9333749" y="4761273"/>
                </a:cubicBezTo>
                <a:lnTo>
                  <a:pt x="9314148" y="4761273"/>
                </a:lnTo>
                <a:lnTo>
                  <a:pt x="9314075" y="4806260"/>
                </a:lnTo>
                <a:cubicBezTo>
                  <a:pt x="9314008" y="4831003"/>
                  <a:pt x="9312114" y="4862670"/>
                  <a:pt x="9309807" y="4876631"/>
                </a:cubicBezTo>
                <a:cubicBezTo>
                  <a:pt x="9304199" y="4910568"/>
                  <a:pt x="9268304" y="4947885"/>
                  <a:pt x="9241267" y="4947885"/>
                </a:cubicBezTo>
                <a:cubicBezTo>
                  <a:pt x="9230379" y="4947885"/>
                  <a:pt x="9214580" y="4950677"/>
                  <a:pt x="9206160" y="4954089"/>
                </a:cubicBezTo>
                <a:cubicBezTo>
                  <a:pt x="9197740" y="4957501"/>
                  <a:pt x="9182871" y="4961989"/>
                  <a:pt x="9173118" y="4964063"/>
                </a:cubicBezTo>
                <a:cubicBezTo>
                  <a:pt x="9154514" y="4968020"/>
                  <a:pt x="9107542" y="5009142"/>
                  <a:pt x="9107542" y="5021473"/>
                </a:cubicBezTo>
                <a:cubicBezTo>
                  <a:pt x="9107542" y="5025420"/>
                  <a:pt x="9109791" y="5027581"/>
                  <a:pt x="9112540" y="5026275"/>
                </a:cubicBezTo>
                <a:cubicBezTo>
                  <a:pt x="9115289" y="5024969"/>
                  <a:pt x="9125584" y="5019895"/>
                  <a:pt x="9135417" y="5014999"/>
                </a:cubicBezTo>
                <a:cubicBezTo>
                  <a:pt x="9186070" y="4989777"/>
                  <a:pt x="9193064" y="5044942"/>
                  <a:pt x="9145497" y="5094509"/>
                </a:cubicBezTo>
                <a:cubicBezTo>
                  <a:pt x="9103879" y="5137877"/>
                  <a:pt x="8995678" y="5219439"/>
                  <a:pt x="8910932" y="5271323"/>
                </a:cubicBezTo>
                <a:cubicBezTo>
                  <a:pt x="8881607" y="5289277"/>
                  <a:pt x="8856115" y="5305673"/>
                  <a:pt x="8854282" y="5307758"/>
                </a:cubicBezTo>
                <a:cubicBezTo>
                  <a:pt x="8852449" y="5309844"/>
                  <a:pt x="8834455" y="5321886"/>
                  <a:pt x="8814294" y="5334519"/>
                </a:cubicBezTo>
                <a:cubicBezTo>
                  <a:pt x="8794133" y="5347151"/>
                  <a:pt x="8774257" y="5360549"/>
                  <a:pt x="8770124" y="5364291"/>
                </a:cubicBezTo>
                <a:cubicBezTo>
                  <a:pt x="8765991" y="5368033"/>
                  <a:pt x="8756010" y="5375594"/>
                  <a:pt x="8747945" y="5381092"/>
                </a:cubicBezTo>
                <a:cubicBezTo>
                  <a:pt x="8676164" y="5430028"/>
                  <a:pt x="8602182" y="5505329"/>
                  <a:pt x="8580972" y="5551043"/>
                </a:cubicBezTo>
                <a:cubicBezTo>
                  <a:pt x="8570768" y="5573037"/>
                  <a:pt x="8553860" y="5599000"/>
                  <a:pt x="8543399" y="5608739"/>
                </a:cubicBezTo>
                <a:cubicBezTo>
                  <a:pt x="8523338" y="5627417"/>
                  <a:pt x="8480612" y="5647681"/>
                  <a:pt x="8461295" y="5647681"/>
                </a:cubicBezTo>
                <a:cubicBezTo>
                  <a:pt x="8440578" y="5647681"/>
                  <a:pt x="8358090" y="5711734"/>
                  <a:pt x="8314291" y="5761830"/>
                </a:cubicBezTo>
                <a:cubicBezTo>
                  <a:pt x="8230503" y="5857666"/>
                  <a:pt x="8170514" y="5907605"/>
                  <a:pt x="8139180" y="5907605"/>
                </a:cubicBezTo>
                <a:cubicBezTo>
                  <a:pt x="8116702" y="5907605"/>
                  <a:pt x="8090330" y="5928126"/>
                  <a:pt x="8081649" y="5952373"/>
                </a:cubicBezTo>
                <a:cubicBezTo>
                  <a:pt x="8076684" y="5966240"/>
                  <a:pt x="8066298" y="5985364"/>
                  <a:pt x="8058570" y="5994872"/>
                </a:cubicBezTo>
                <a:cubicBezTo>
                  <a:pt x="8050842" y="6004380"/>
                  <a:pt x="8035521" y="6023778"/>
                  <a:pt x="8024524" y="6037980"/>
                </a:cubicBezTo>
                <a:cubicBezTo>
                  <a:pt x="7972499" y="6105166"/>
                  <a:pt x="7665868" y="6413587"/>
                  <a:pt x="7587615" y="6477439"/>
                </a:cubicBezTo>
                <a:cubicBezTo>
                  <a:pt x="7535259" y="6520160"/>
                  <a:pt x="7512542" y="6535782"/>
                  <a:pt x="7485159" y="6547894"/>
                </a:cubicBezTo>
                <a:cubicBezTo>
                  <a:pt x="7449091" y="6563850"/>
                  <a:pt x="7432526" y="6580281"/>
                  <a:pt x="7412904" y="6619570"/>
                </a:cubicBezTo>
                <a:cubicBezTo>
                  <a:pt x="7391566" y="6662296"/>
                  <a:pt x="7370483" y="6680713"/>
                  <a:pt x="7342912" y="6680713"/>
                </a:cubicBezTo>
                <a:cubicBezTo>
                  <a:pt x="7300003" y="6680713"/>
                  <a:pt x="7276841" y="6637810"/>
                  <a:pt x="7294572" y="6591174"/>
                </a:cubicBezTo>
                <a:cubicBezTo>
                  <a:pt x="7300438" y="6575746"/>
                  <a:pt x="7299501" y="6574078"/>
                  <a:pt x="7284969" y="6574078"/>
                </a:cubicBezTo>
                <a:cubicBezTo>
                  <a:pt x="7276112" y="6574078"/>
                  <a:pt x="7267251" y="6576690"/>
                  <a:pt x="7265278" y="6579881"/>
                </a:cubicBezTo>
                <a:cubicBezTo>
                  <a:pt x="7263305" y="6583074"/>
                  <a:pt x="7253381" y="6587536"/>
                  <a:pt x="7243225" y="6589798"/>
                </a:cubicBezTo>
                <a:cubicBezTo>
                  <a:pt x="7210004" y="6597196"/>
                  <a:pt x="7198783" y="6611022"/>
                  <a:pt x="7200415" y="6642548"/>
                </a:cubicBezTo>
                <a:cubicBezTo>
                  <a:pt x="7201584" y="6665127"/>
                  <a:pt x="7197331" y="6677976"/>
                  <a:pt x="7180001" y="6704217"/>
                </a:cubicBezTo>
                <a:cubicBezTo>
                  <a:pt x="7154238" y="6743228"/>
                  <a:pt x="7089037" y="6809245"/>
                  <a:pt x="7049042" y="6836814"/>
                </a:cubicBezTo>
                <a:cubicBezTo>
                  <a:pt x="7017290" y="6858703"/>
                  <a:pt x="6961228" y="6866889"/>
                  <a:pt x="6938175" y="6853003"/>
                </a:cubicBezTo>
                <a:close/>
                <a:moveTo>
                  <a:pt x="7022072" y="6645790"/>
                </a:moveTo>
                <a:cubicBezTo>
                  <a:pt x="7074467" y="6578455"/>
                  <a:pt x="7099919" y="6539222"/>
                  <a:pt x="7105417" y="6517313"/>
                </a:cubicBezTo>
                <a:cubicBezTo>
                  <a:pt x="7107719" y="6508143"/>
                  <a:pt x="7112059" y="6499122"/>
                  <a:pt x="7115061" y="6497265"/>
                </a:cubicBezTo>
                <a:cubicBezTo>
                  <a:pt x="7118065" y="6495410"/>
                  <a:pt x="7122566" y="6477535"/>
                  <a:pt x="7125063" y="6457544"/>
                </a:cubicBezTo>
                <a:cubicBezTo>
                  <a:pt x="7130526" y="6413823"/>
                  <a:pt x="7112805" y="6354142"/>
                  <a:pt x="7094362" y="6354142"/>
                </a:cubicBezTo>
                <a:cubicBezTo>
                  <a:pt x="7088241" y="6354142"/>
                  <a:pt x="7062999" y="6379673"/>
                  <a:pt x="7038270" y="6410878"/>
                </a:cubicBezTo>
                <a:cubicBezTo>
                  <a:pt x="6975395" y="6490220"/>
                  <a:pt x="6944009" y="6510352"/>
                  <a:pt x="6928466" y="6481310"/>
                </a:cubicBezTo>
                <a:cubicBezTo>
                  <a:pt x="6921073" y="6467495"/>
                  <a:pt x="6924524" y="6420237"/>
                  <a:pt x="6936050" y="6377468"/>
                </a:cubicBezTo>
                <a:cubicBezTo>
                  <a:pt x="6946095" y="6340190"/>
                  <a:pt x="6961703" y="6292743"/>
                  <a:pt x="6967910" y="6280611"/>
                </a:cubicBezTo>
                <a:cubicBezTo>
                  <a:pt x="6970784" y="6274993"/>
                  <a:pt x="6975394" y="6259997"/>
                  <a:pt x="6978153" y="6247288"/>
                </a:cubicBezTo>
                <a:cubicBezTo>
                  <a:pt x="6980912" y="6234578"/>
                  <a:pt x="6985044" y="6222680"/>
                  <a:pt x="6987336" y="6220847"/>
                </a:cubicBezTo>
                <a:cubicBezTo>
                  <a:pt x="6989627" y="6219015"/>
                  <a:pt x="7001756" y="6192023"/>
                  <a:pt x="7014288" y="6160865"/>
                </a:cubicBezTo>
                <a:cubicBezTo>
                  <a:pt x="7047899" y="6077298"/>
                  <a:pt x="7160878" y="5857867"/>
                  <a:pt x="7202333" y="5795637"/>
                </a:cubicBezTo>
                <a:cubicBezTo>
                  <a:pt x="7212834" y="5779875"/>
                  <a:pt x="7221425" y="5764198"/>
                  <a:pt x="7221425" y="5760801"/>
                </a:cubicBezTo>
                <a:cubicBezTo>
                  <a:pt x="7221425" y="5757404"/>
                  <a:pt x="7229077" y="5749611"/>
                  <a:pt x="7238429" y="5743483"/>
                </a:cubicBezTo>
                <a:cubicBezTo>
                  <a:pt x="7272853" y="5720927"/>
                  <a:pt x="7275848" y="5751066"/>
                  <a:pt x="7249037" y="5850236"/>
                </a:cubicBezTo>
                <a:cubicBezTo>
                  <a:pt x="7241215" y="5879164"/>
                  <a:pt x="7232150" y="5906156"/>
                  <a:pt x="7228891" y="5910218"/>
                </a:cubicBezTo>
                <a:cubicBezTo>
                  <a:pt x="7225631" y="5914280"/>
                  <a:pt x="7220909" y="5927221"/>
                  <a:pt x="7218396" y="5938977"/>
                </a:cubicBezTo>
                <a:cubicBezTo>
                  <a:pt x="7212819" y="5965066"/>
                  <a:pt x="7194009" y="6005237"/>
                  <a:pt x="7164019" y="6055101"/>
                </a:cubicBezTo>
                <a:cubicBezTo>
                  <a:pt x="7144725" y="6087182"/>
                  <a:pt x="7141449" y="6098726"/>
                  <a:pt x="7141449" y="6134640"/>
                </a:cubicBezTo>
                <a:cubicBezTo>
                  <a:pt x="7141449" y="6211123"/>
                  <a:pt x="7178760" y="6260978"/>
                  <a:pt x="7235784" y="6260690"/>
                </a:cubicBezTo>
                <a:lnTo>
                  <a:pt x="7264746" y="6260543"/>
                </a:lnTo>
                <a:lnTo>
                  <a:pt x="7237563" y="6248197"/>
                </a:lnTo>
                <a:cubicBezTo>
                  <a:pt x="7207204" y="6234409"/>
                  <a:pt x="7181437" y="6205839"/>
                  <a:pt x="7181437" y="6185967"/>
                </a:cubicBezTo>
                <a:cubicBezTo>
                  <a:pt x="7181437" y="6178767"/>
                  <a:pt x="7190999" y="6163945"/>
                  <a:pt x="7202686" y="6153029"/>
                </a:cubicBezTo>
                <a:cubicBezTo>
                  <a:pt x="7222576" y="6134448"/>
                  <a:pt x="7226517" y="6133396"/>
                  <a:pt x="7264334" y="6136559"/>
                </a:cubicBezTo>
                <a:cubicBezTo>
                  <a:pt x="7286554" y="6138418"/>
                  <a:pt x="7315717" y="6141945"/>
                  <a:pt x="7329140" y="6144398"/>
                </a:cubicBezTo>
                <a:cubicBezTo>
                  <a:pt x="7349836" y="6148179"/>
                  <a:pt x="7354710" y="6146678"/>
                  <a:pt x="7361219" y="6134515"/>
                </a:cubicBezTo>
                <a:cubicBezTo>
                  <a:pt x="7369885" y="6118324"/>
                  <a:pt x="7371885" y="6076814"/>
                  <a:pt x="7365040" y="6055246"/>
                </a:cubicBezTo>
                <a:cubicBezTo>
                  <a:pt x="7360262" y="6040191"/>
                  <a:pt x="7332549" y="6034910"/>
                  <a:pt x="7324729" y="6047565"/>
                </a:cubicBezTo>
                <a:cubicBezTo>
                  <a:pt x="7322464" y="6051230"/>
                  <a:pt x="7313459" y="6054229"/>
                  <a:pt x="7304719" y="6054229"/>
                </a:cubicBezTo>
                <a:cubicBezTo>
                  <a:pt x="7264590" y="6054229"/>
                  <a:pt x="7253606" y="5974488"/>
                  <a:pt x="7290981" y="5954485"/>
                </a:cubicBezTo>
                <a:cubicBezTo>
                  <a:pt x="7303203" y="5947944"/>
                  <a:pt x="7312344" y="5948464"/>
                  <a:pt x="7338739" y="5957204"/>
                </a:cubicBezTo>
                <a:cubicBezTo>
                  <a:pt x="7368007" y="5966894"/>
                  <a:pt x="7439130" y="5998105"/>
                  <a:pt x="7469596" y="6014629"/>
                </a:cubicBezTo>
                <a:cubicBezTo>
                  <a:pt x="7475961" y="6018081"/>
                  <a:pt x="7497946" y="6020906"/>
                  <a:pt x="7518452" y="6020906"/>
                </a:cubicBezTo>
                <a:cubicBezTo>
                  <a:pt x="7549799" y="6020906"/>
                  <a:pt x="7561220" y="6017260"/>
                  <a:pt x="7590188" y="5998009"/>
                </a:cubicBezTo>
                <a:cubicBezTo>
                  <a:pt x="7626325" y="5973994"/>
                  <a:pt x="7715078" y="5885644"/>
                  <a:pt x="7788125" y="5800970"/>
                </a:cubicBezTo>
                <a:cubicBezTo>
                  <a:pt x="7811842" y="5773478"/>
                  <a:pt x="7834581" y="5747985"/>
                  <a:pt x="7838656" y="5744320"/>
                </a:cubicBezTo>
                <a:cubicBezTo>
                  <a:pt x="7842731" y="5740654"/>
                  <a:pt x="7872620" y="5701665"/>
                  <a:pt x="7905075" y="5657678"/>
                </a:cubicBezTo>
                <a:cubicBezTo>
                  <a:pt x="7937532" y="5613691"/>
                  <a:pt x="7967938" y="5573738"/>
                  <a:pt x="7972645" y="5568894"/>
                </a:cubicBezTo>
                <a:cubicBezTo>
                  <a:pt x="7977352" y="5564051"/>
                  <a:pt x="7981204" y="5557973"/>
                  <a:pt x="7981204" y="5555388"/>
                </a:cubicBezTo>
                <a:cubicBezTo>
                  <a:pt x="7981204" y="5545143"/>
                  <a:pt x="8059226" y="5469332"/>
                  <a:pt x="8080533" y="5458874"/>
                </a:cubicBezTo>
                <a:cubicBezTo>
                  <a:pt x="8104870" y="5446928"/>
                  <a:pt x="8164965" y="5444031"/>
                  <a:pt x="8180787" y="5454041"/>
                </a:cubicBezTo>
                <a:cubicBezTo>
                  <a:pt x="8199557" y="5465917"/>
                  <a:pt x="8212612" y="5450232"/>
                  <a:pt x="8215783" y="5411992"/>
                </a:cubicBezTo>
                <a:cubicBezTo>
                  <a:pt x="8218242" y="5382346"/>
                  <a:pt x="8222307" y="5372733"/>
                  <a:pt x="8238287" y="5358776"/>
                </a:cubicBezTo>
                <a:cubicBezTo>
                  <a:pt x="8249014" y="5349407"/>
                  <a:pt x="8266688" y="5339718"/>
                  <a:pt x="8277566" y="5337243"/>
                </a:cubicBezTo>
                <a:cubicBezTo>
                  <a:pt x="8288442" y="5334769"/>
                  <a:pt x="8301938" y="5330568"/>
                  <a:pt x="8307557" y="5327908"/>
                </a:cubicBezTo>
                <a:cubicBezTo>
                  <a:pt x="8313175" y="5325248"/>
                  <a:pt x="8329769" y="5317555"/>
                  <a:pt x="8344431" y="5310812"/>
                </a:cubicBezTo>
                <a:cubicBezTo>
                  <a:pt x="8368696" y="5299654"/>
                  <a:pt x="8461671" y="5245305"/>
                  <a:pt x="8477725" y="5232895"/>
                </a:cubicBezTo>
                <a:cubicBezTo>
                  <a:pt x="8481391" y="5230061"/>
                  <a:pt x="8514381" y="5206337"/>
                  <a:pt x="8551037" y="5180174"/>
                </a:cubicBezTo>
                <a:cubicBezTo>
                  <a:pt x="8607592" y="5139810"/>
                  <a:pt x="8669376" y="5091198"/>
                  <a:pt x="8698317" y="5064293"/>
                </a:cubicBezTo>
                <a:cubicBezTo>
                  <a:pt x="8702394" y="5060503"/>
                  <a:pt x="8723778" y="5041579"/>
                  <a:pt x="8745840" y="5022238"/>
                </a:cubicBezTo>
                <a:cubicBezTo>
                  <a:pt x="8799668" y="4975046"/>
                  <a:pt x="8828594" y="4934633"/>
                  <a:pt x="8819795" y="4918910"/>
                </a:cubicBezTo>
                <a:cubicBezTo>
                  <a:pt x="8809646" y="4900775"/>
                  <a:pt x="8816925" y="4891221"/>
                  <a:pt x="8847983" y="4881916"/>
                </a:cubicBezTo>
                <a:cubicBezTo>
                  <a:pt x="8863609" y="4877234"/>
                  <a:pt x="8888663" y="4865709"/>
                  <a:pt x="8903661" y="4856305"/>
                </a:cubicBezTo>
                <a:cubicBezTo>
                  <a:pt x="8928833" y="4840518"/>
                  <a:pt x="9006556" y="4783308"/>
                  <a:pt x="9014236" y="4774913"/>
                </a:cubicBezTo>
                <a:cubicBezTo>
                  <a:pt x="9016068" y="4772910"/>
                  <a:pt x="9032563" y="4759300"/>
                  <a:pt x="9050891" y="4744670"/>
                </a:cubicBezTo>
                <a:cubicBezTo>
                  <a:pt x="9069219" y="4730040"/>
                  <a:pt x="9090510" y="4712045"/>
                  <a:pt x="9098202" y="4704682"/>
                </a:cubicBezTo>
                <a:cubicBezTo>
                  <a:pt x="9110265" y="4693135"/>
                  <a:pt x="9128881" y="4676712"/>
                  <a:pt x="9210241" y="4605845"/>
                </a:cubicBezTo>
                <a:cubicBezTo>
                  <a:pt x="9217904" y="4599171"/>
                  <a:pt x="9231675" y="4587174"/>
                  <a:pt x="9240843" y="4579186"/>
                </a:cubicBezTo>
                <a:cubicBezTo>
                  <a:pt x="9312448" y="4516801"/>
                  <a:pt x="9360908" y="4476002"/>
                  <a:pt x="9376832" y="4464693"/>
                </a:cubicBezTo>
                <a:cubicBezTo>
                  <a:pt x="9387156" y="4457361"/>
                  <a:pt x="9399019" y="4448364"/>
                  <a:pt x="9403194" y="4444699"/>
                </a:cubicBezTo>
                <a:cubicBezTo>
                  <a:pt x="9407370" y="4441033"/>
                  <a:pt x="9425782" y="4430801"/>
                  <a:pt x="9444110" y="4421961"/>
                </a:cubicBezTo>
                <a:cubicBezTo>
                  <a:pt x="9462438" y="4413121"/>
                  <a:pt x="9492384" y="4393627"/>
                  <a:pt x="9510656" y="4378641"/>
                </a:cubicBezTo>
                <a:cubicBezTo>
                  <a:pt x="9528927" y="4363654"/>
                  <a:pt x="9551195" y="4345394"/>
                  <a:pt x="9560141" y="4338063"/>
                </a:cubicBezTo>
                <a:cubicBezTo>
                  <a:pt x="9569085" y="4330732"/>
                  <a:pt x="9591754" y="4311238"/>
                  <a:pt x="9610517" y="4294742"/>
                </a:cubicBezTo>
                <a:cubicBezTo>
                  <a:pt x="9629280" y="4278247"/>
                  <a:pt x="9655298" y="4255754"/>
                  <a:pt x="9668336" y="4244757"/>
                </a:cubicBezTo>
                <a:cubicBezTo>
                  <a:pt x="9681373" y="4233760"/>
                  <a:pt x="9712244" y="4206768"/>
                  <a:pt x="9736937" y="4184774"/>
                </a:cubicBezTo>
                <a:cubicBezTo>
                  <a:pt x="9834755" y="4097651"/>
                  <a:pt x="9995182" y="3988152"/>
                  <a:pt x="10024995" y="3988162"/>
                </a:cubicBezTo>
                <a:cubicBezTo>
                  <a:pt x="10029241" y="3988164"/>
                  <a:pt x="10046143" y="3975114"/>
                  <a:pt x="10062557" y="3959162"/>
                </a:cubicBezTo>
                <a:cubicBezTo>
                  <a:pt x="10087477" y="3934942"/>
                  <a:pt x="10093156" y="3924651"/>
                  <a:pt x="10096993" y="3896753"/>
                </a:cubicBezTo>
                <a:cubicBezTo>
                  <a:pt x="10105042" y="3838226"/>
                  <a:pt x="10086334" y="3793430"/>
                  <a:pt x="10015748" y="3702211"/>
                </a:cubicBezTo>
                <a:cubicBezTo>
                  <a:pt x="9942488" y="3607536"/>
                  <a:pt x="9847326" y="3436436"/>
                  <a:pt x="9847326" y="3399389"/>
                </a:cubicBezTo>
                <a:cubicBezTo>
                  <a:pt x="9847326" y="3393745"/>
                  <a:pt x="9844667" y="3387483"/>
                  <a:pt x="9841417" y="3385475"/>
                </a:cubicBezTo>
                <a:cubicBezTo>
                  <a:pt x="9838167" y="3383466"/>
                  <a:pt x="9833556" y="3371419"/>
                  <a:pt x="9831171" y="3358704"/>
                </a:cubicBezTo>
                <a:cubicBezTo>
                  <a:pt x="9828786" y="3345989"/>
                  <a:pt x="9822985" y="3328167"/>
                  <a:pt x="9818281" y="3319099"/>
                </a:cubicBezTo>
                <a:cubicBezTo>
                  <a:pt x="9809759" y="3302673"/>
                  <a:pt x="9809406" y="3302925"/>
                  <a:pt x="9722922" y="3387131"/>
                </a:cubicBezTo>
                <a:cubicBezTo>
                  <a:pt x="9627946" y="3479606"/>
                  <a:pt x="9596007" y="3516795"/>
                  <a:pt x="9570720" y="3564352"/>
                </a:cubicBezTo>
                <a:cubicBezTo>
                  <a:pt x="9553936" y="3595919"/>
                  <a:pt x="9548421" y="3634935"/>
                  <a:pt x="9560743" y="3634935"/>
                </a:cubicBezTo>
                <a:cubicBezTo>
                  <a:pt x="9564409" y="3634935"/>
                  <a:pt x="9567408" y="3642433"/>
                  <a:pt x="9567408" y="3651597"/>
                </a:cubicBezTo>
                <a:cubicBezTo>
                  <a:pt x="9567408" y="3664819"/>
                  <a:pt x="9564049" y="3668258"/>
                  <a:pt x="9551139" y="3668258"/>
                </a:cubicBezTo>
                <a:cubicBezTo>
                  <a:pt x="9542192" y="3668258"/>
                  <a:pt x="9533017" y="3665260"/>
                  <a:pt x="9530752" y="3661594"/>
                </a:cubicBezTo>
                <a:cubicBezTo>
                  <a:pt x="9525404" y="3652941"/>
                  <a:pt x="9489446" y="3652941"/>
                  <a:pt x="9484098" y="3661594"/>
                </a:cubicBezTo>
                <a:cubicBezTo>
                  <a:pt x="9481834" y="3665260"/>
                  <a:pt x="9473861" y="3668258"/>
                  <a:pt x="9466385" y="3668258"/>
                </a:cubicBezTo>
                <a:cubicBezTo>
                  <a:pt x="9450858" y="3668258"/>
                  <a:pt x="9428608" y="3677614"/>
                  <a:pt x="9344185" y="3719642"/>
                </a:cubicBezTo>
                <a:cubicBezTo>
                  <a:pt x="9247799" y="3767625"/>
                  <a:pt x="9091055" y="3874865"/>
                  <a:pt x="9117307" y="3874865"/>
                </a:cubicBezTo>
                <a:cubicBezTo>
                  <a:pt x="9137864" y="3874865"/>
                  <a:pt x="9128735" y="3911938"/>
                  <a:pt x="9098163" y="3952608"/>
                </a:cubicBezTo>
                <a:cubicBezTo>
                  <a:pt x="9058487" y="4005388"/>
                  <a:pt x="9014779" y="4036082"/>
                  <a:pt x="8973672" y="4040032"/>
                </a:cubicBezTo>
                <a:cubicBezTo>
                  <a:pt x="8944149" y="4042869"/>
                  <a:pt x="8941265" y="4041832"/>
                  <a:pt x="8937554" y="4027043"/>
                </a:cubicBezTo>
                <a:cubicBezTo>
                  <a:pt x="8935334" y="4018204"/>
                  <a:pt x="8936769" y="4002425"/>
                  <a:pt x="8940741" y="3991979"/>
                </a:cubicBezTo>
                <a:cubicBezTo>
                  <a:pt x="8944712" y="3981534"/>
                  <a:pt x="8946540" y="3971566"/>
                  <a:pt x="8944803" y="3969828"/>
                </a:cubicBezTo>
                <a:cubicBezTo>
                  <a:pt x="8941083" y="3966109"/>
                  <a:pt x="8859814" y="4019772"/>
                  <a:pt x="8830956" y="4045004"/>
                </a:cubicBezTo>
                <a:cubicBezTo>
                  <a:pt x="8819959" y="4054619"/>
                  <a:pt x="8795409" y="4077311"/>
                  <a:pt x="8776399" y="4095432"/>
                </a:cubicBezTo>
                <a:cubicBezTo>
                  <a:pt x="8757389" y="4113553"/>
                  <a:pt x="8707904" y="4151206"/>
                  <a:pt x="8666431" y="4179107"/>
                </a:cubicBezTo>
                <a:cubicBezTo>
                  <a:pt x="8624958" y="4207008"/>
                  <a:pt x="8598523" y="4227636"/>
                  <a:pt x="8607687" y="4224947"/>
                </a:cubicBezTo>
                <a:cubicBezTo>
                  <a:pt x="8616851" y="4222258"/>
                  <a:pt x="8639345" y="4216386"/>
                  <a:pt x="8657673" y="4211898"/>
                </a:cubicBezTo>
                <a:cubicBezTo>
                  <a:pt x="8676001" y="4207411"/>
                  <a:pt x="8695930" y="4201521"/>
                  <a:pt x="8701958" y="4198811"/>
                </a:cubicBezTo>
                <a:cubicBezTo>
                  <a:pt x="8717620" y="4191771"/>
                  <a:pt x="8762811" y="4196679"/>
                  <a:pt x="8765784" y="4205742"/>
                </a:cubicBezTo>
                <a:cubicBezTo>
                  <a:pt x="8770878" y="4221270"/>
                  <a:pt x="8624443" y="4328599"/>
                  <a:pt x="8584478" y="4338630"/>
                </a:cubicBezTo>
                <a:cubicBezTo>
                  <a:pt x="8575181" y="4340963"/>
                  <a:pt x="8565926" y="4345539"/>
                  <a:pt x="8563910" y="4348799"/>
                </a:cubicBezTo>
                <a:cubicBezTo>
                  <a:pt x="8561896" y="4352058"/>
                  <a:pt x="8553105" y="4354725"/>
                  <a:pt x="8544373" y="4354725"/>
                </a:cubicBezTo>
                <a:cubicBezTo>
                  <a:pt x="8535641" y="4354725"/>
                  <a:pt x="8526903" y="4357305"/>
                  <a:pt x="8524954" y="4360459"/>
                </a:cubicBezTo>
                <a:cubicBezTo>
                  <a:pt x="8523005" y="4363613"/>
                  <a:pt x="8507504" y="4368099"/>
                  <a:pt x="8490508" y="4370428"/>
                </a:cubicBezTo>
                <a:cubicBezTo>
                  <a:pt x="8450058" y="4375973"/>
                  <a:pt x="8383595" y="4420194"/>
                  <a:pt x="8308597" y="4491462"/>
                </a:cubicBezTo>
                <a:cubicBezTo>
                  <a:pt x="8216771" y="4578723"/>
                  <a:pt x="8200591" y="4593183"/>
                  <a:pt x="8108490" y="4670303"/>
                </a:cubicBezTo>
                <a:cubicBezTo>
                  <a:pt x="8062665" y="4708674"/>
                  <a:pt x="8053858" y="4715835"/>
                  <a:pt x="8021192" y="4741279"/>
                </a:cubicBezTo>
                <a:cubicBezTo>
                  <a:pt x="8004721" y="4754109"/>
                  <a:pt x="7985237" y="4769613"/>
                  <a:pt x="7977893" y="4775732"/>
                </a:cubicBezTo>
                <a:cubicBezTo>
                  <a:pt x="7970550" y="4781852"/>
                  <a:pt x="7931552" y="4812799"/>
                  <a:pt x="7891230" y="4844503"/>
                </a:cubicBezTo>
                <a:cubicBezTo>
                  <a:pt x="7850909" y="4876207"/>
                  <a:pt x="7811920" y="4907225"/>
                  <a:pt x="7804589" y="4913432"/>
                </a:cubicBezTo>
                <a:cubicBezTo>
                  <a:pt x="7797258" y="4919640"/>
                  <a:pt x="7771765" y="4939538"/>
                  <a:pt x="7747938" y="4957651"/>
                </a:cubicBezTo>
                <a:cubicBezTo>
                  <a:pt x="7724112" y="4975765"/>
                  <a:pt x="7703118" y="4992364"/>
                  <a:pt x="7701285" y="4994538"/>
                </a:cubicBezTo>
                <a:cubicBezTo>
                  <a:pt x="7699452" y="4996713"/>
                  <a:pt x="7678459" y="5013313"/>
                  <a:pt x="7654632" y="5031426"/>
                </a:cubicBezTo>
                <a:cubicBezTo>
                  <a:pt x="7630806" y="5049539"/>
                  <a:pt x="7605313" y="5069360"/>
                  <a:pt x="7597982" y="5075471"/>
                </a:cubicBezTo>
                <a:cubicBezTo>
                  <a:pt x="7590651" y="5081583"/>
                  <a:pt x="7548663" y="5114404"/>
                  <a:pt x="7504676" y="5148408"/>
                </a:cubicBezTo>
                <a:cubicBezTo>
                  <a:pt x="7460689" y="5182411"/>
                  <a:pt x="7404917" y="5226932"/>
                  <a:pt x="7380738" y="5247343"/>
                </a:cubicBezTo>
                <a:cubicBezTo>
                  <a:pt x="7356558" y="5267754"/>
                  <a:pt x="7320616" y="5297950"/>
                  <a:pt x="7300866" y="5314445"/>
                </a:cubicBezTo>
                <a:cubicBezTo>
                  <a:pt x="7252167" y="5355118"/>
                  <a:pt x="7100160" y="5506486"/>
                  <a:pt x="7084280" y="5530121"/>
                </a:cubicBezTo>
                <a:cubicBezTo>
                  <a:pt x="7077234" y="5540608"/>
                  <a:pt x="7068173" y="5552687"/>
                  <a:pt x="7064144" y="5556964"/>
                </a:cubicBezTo>
                <a:cubicBezTo>
                  <a:pt x="7060116" y="5561241"/>
                  <a:pt x="7053260" y="5575527"/>
                  <a:pt x="7048909" y="5588710"/>
                </a:cubicBezTo>
                <a:cubicBezTo>
                  <a:pt x="7038464" y="5620359"/>
                  <a:pt x="7049637" y="5647681"/>
                  <a:pt x="7073025" y="5647681"/>
                </a:cubicBezTo>
                <a:cubicBezTo>
                  <a:pt x="7089042" y="5647681"/>
                  <a:pt x="7115644" y="5623244"/>
                  <a:pt x="7230703" y="5502833"/>
                </a:cubicBezTo>
                <a:cubicBezTo>
                  <a:pt x="7318166" y="5411303"/>
                  <a:pt x="7381379" y="5402262"/>
                  <a:pt x="7381379" y="5481282"/>
                </a:cubicBezTo>
                <a:cubicBezTo>
                  <a:pt x="7381379" y="5519587"/>
                  <a:pt x="7364838" y="5563639"/>
                  <a:pt x="7325152" y="5631019"/>
                </a:cubicBezTo>
                <a:cubicBezTo>
                  <a:pt x="7302730" y="5669091"/>
                  <a:pt x="7273095" y="5670824"/>
                  <a:pt x="7287117" y="5633245"/>
                </a:cubicBezTo>
                <a:cubicBezTo>
                  <a:pt x="7290309" y="5624690"/>
                  <a:pt x="7295082" y="5602694"/>
                  <a:pt x="7297725" y="5584366"/>
                </a:cubicBezTo>
                <a:lnTo>
                  <a:pt x="7302528" y="5551043"/>
                </a:lnTo>
                <a:lnTo>
                  <a:pt x="7277896" y="5574369"/>
                </a:lnTo>
                <a:cubicBezTo>
                  <a:pt x="7253424" y="5597545"/>
                  <a:pt x="7201431" y="5663378"/>
                  <a:pt x="7201431" y="5671189"/>
                </a:cubicBezTo>
                <a:cubicBezTo>
                  <a:pt x="7201431" y="5673434"/>
                  <a:pt x="7192434" y="5688348"/>
                  <a:pt x="7181437" y="5704331"/>
                </a:cubicBezTo>
                <a:cubicBezTo>
                  <a:pt x="7170440" y="5720315"/>
                  <a:pt x="7161443" y="5736601"/>
                  <a:pt x="7161443" y="5740522"/>
                </a:cubicBezTo>
                <a:cubicBezTo>
                  <a:pt x="7161443" y="5744444"/>
                  <a:pt x="7158501" y="5747652"/>
                  <a:pt x="7154906" y="5747652"/>
                </a:cubicBezTo>
                <a:cubicBezTo>
                  <a:pt x="7151309" y="5747652"/>
                  <a:pt x="7146485" y="5755150"/>
                  <a:pt x="7144185" y="5764314"/>
                </a:cubicBezTo>
                <a:cubicBezTo>
                  <a:pt x="7141886" y="5773478"/>
                  <a:pt x="7137718" y="5780976"/>
                  <a:pt x="7134923" y="5780976"/>
                </a:cubicBezTo>
                <a:cubicBezTo>
                  <a:pt x="7128552" y="5780976"/>
                  <a:pt x="6983939" y="6070941"/>
                  <a:pt x="6977840" y="6095947"/>
                </a:cubicBezTo>
                <a:cubicBezTo>
                  <a:pt x="6975372" y="6106062"/>
                  <a:pt x="6970687" y="6115986"/>
                  <a:pt x="6967428" y="6118001"/>
                </a:cubicBezTo>
                <a:cubicBezTo>
                  <a:pt x="6964168" y="6120015"/>
                  <a:pt x="6961399" y="6126735"/>
                  <a:pt x="6961276" y="6132933"/>
                </a:cubicBezTo>
                <a:cubicBezTo>
                  <a:pt x="6961149" y="6139132"/>
                  <a:pt x="6955255" y="6156200"/>
                  <a:pt x="6948172" y="6170862"/>
                </a:cubicBezTo>
                <a:cubicBezTo>
                  <a:pt x="6941090" y="6185524"/>
                  <a:pt x="6935193" y="6204269"/>
                  <a:pt x="6935068" y="6212517"/>
                </a:cubicBezTo>
                <a:cubicBezTo>
                  <a:pt x="6934942" y="6220764"/>
                  <a:pt x="6932184" y="6227512"/>
                  <a:pt x="6928934" y="6227512"/>
                </a:cubicBezTo>
                <a:cubicBezTo>
                  <a:pt x="6925685" y="6227512"/>
                  <a:pt x="6921385" y="6235760"/>
                  <a:pt x="6919379" y="6245840"/>
                </a:cubicBezTo>
                <a:cubicBezTo>
                  <a:pt x="6911873" y="6283571"/>
                  <a:pt x="6900452" y="6331525"/>
                  <a:pt x="6893955" y="6352596"/>
                </a:cubicBezTo>
                <a:cubicBezTo>
                  <a:pt x="6885189" y="6381028"/>
                  <a:pt x="6884617" y="6534388"/>
                  <a:pt x="6893256" y="6539891"/>
                </a:cubicBezTo>
                <a:cubicBezTo>
                  <a:pt x="6896880" y="6542199"/>
                  <a:pt x="6902097" y="6554584"/>
                  <a:pt x="6904851" y="6567413"/>
                </a:cubicBezTo>
                <a:cubicBezTo>
                  <a:pt x="6907605" y="6580243"/>
                  <a:pt x="6911831" y="6592239"/>
                  <a:pt x="6914243" y="6594072"/>
                </a:cubicBezTo>
                <a:cubicBezTo>
                  <a:pt x="6916654" y="6595905"/>
                  <a:pt x="6930460" y="6620647"/>
                  <a:pt x="6944922" y="6649056"/>
                </a:cubicBezTo>
                <a:cubicBezTo>
                  <a:pt x="6959384" y="6677464"/>
                  <a:pt x="6973046" y="6700707"/>
                  <a:pt x="6975279" y="6700707"/>
                </a:cubicBezTo>
                <a:cubicBezTo>
                  <a:pt x="6977512" y="6700707"/>
                  <a:pt x="6998569" y="6675995"/>
                  <a:pt x="7022072" y="6645790"/>
                </a:cubicBezTo>
                <a:close/>
                <a:moveTo>
                  <a:pt x="8704849" y="4916854"/>
                </a:moveTo>
                <a:cubicBezTo>
                  <a:pt x="8694486" y="4889847"/>
                  <a:pt x="8749854" y="4778271"/>
                  <a:pt x="8791970" y="4741293"/>
                </a:cubicBezTo>
                <a:cubicBezTo>
                  <a:pt x="8804503" y="4730288"/>
                  <a:pt x="8822151" y="4721285"/>
                  <a:pt x="8831187" y="4721285"/>
                </a:cubicBezTo>
                <a:cubicBezTo>
                  <a:pt x="8871724" y="4721285"/>
                  <a:pt x="8837735" y="4819337"/>
                  <a:pt x="8771971" y="4892117"/>
                </a:cubicBezTo>
                <a:cubicBezTo>
                  <a:pt x="8738528" y="4929127"/>
                  <a:pt x="8713148" y="4938481"/>
                  <a:pt x="8704849" y="4916854"/>
                </a:cubicBezTo>
                <a:close/>
                <a:moveTo>
                  <a:pt x="6759799" y="6262502"/>
                </a:moveTo>
                <a:cubicBezTo>
                  <a:pt x="6756292" y="6165955"/>
                  <a:pt x="6748020" y="6127712"/>
                  <a:pt x="6730616" y="6127593"/>
                </a:cubicBezTo>
                <a:cubicBezTo>
                  <a:pt x="6720166" y="6127522"/>
                  <a:pt x="6713721" y="6108453"/>
                  <a:pt x="6718770" y="6092545"/>
                </a:cubicBezTo>
                <a:cubicBezTo>
                  <a:pt x="6723475" y="6077720"/>
                  <a:pt x="6735481" y="6062729"/>
                  <a:pt x="6789047" y="6004796"/>
                </a:cubicBezTo>
                <a:cubicBezTo>
                  <a:pt x="6862547" y="5925303"/>
                  <a:pt x="6886828" y="5888869"/>
                  <a:pt x="6889670" y="5853801"/>
                </a:cubicBezTo>
                <a:lnTo>
                  <a:pt x="6891522" y="5830961"/>
                </a:lnTo>
                <a:lnTo>
                  <a:pt x="6853148" y="5831738"/>
                </a:lnTo>
                <a:cubicBezTo>
                  <a:pt x="6806027" y="5832691"/>
                  <a:pt x="6749806" y="5858462"/>
                  <a:pt x="6669969" y="5915707"/>
                </a:cubicBezTo>
                <a:cubicBezTo>
                  <a:pt x="6510460" y="6030077"/>
                  <a:pt x="6485700" y="6072424"/>
                  <a:pt x="6541364" y="6135661"/>
                </a:cubicBezTo>
                <a:cubicBezTo>
                  <a:pt x="6574102" y="6172854"/>
                  <a:pt x="6614685" y="6187038"/>
                  <a:pt x="6654357" y="6175152"/>
                </a:cubicBezTo>
                <a:cubicBezTo>
                  <a:pt x="6700727" y="6161259"/>
                  <a:pt x="6714437" y="6168932"/>
                  <a:pt x="6690502" y="6195380"/>
                </a:cubicBezTo>
                <a:cubicBezTo>
                  <a:pt x="6683031" y="6203635"/>
                  <a:pt x="6679809" y="6217754"/>
                  <a:pt x="6680603" y="6238752"/>
                </a:cubicBezTo>
                <a:cubicBezTo>
                  <a:pt x="6681548" y="6263741"/>
                  <a:pt x="6687200" y="6277210"/>
                  <a:pt x="6709250" y="6307014"/>
                </a:cubicBezTo>
                <a:cubicBezTo>
                  <a:pt x="6734655" y="6341354"/>
                  <a:pt x="6753155" y="6360807"/>
                  <a:pt x="6760407" y="6360807"/>
                </a:cubicBezTo>
                <a:cubicBezTo>
                  <a:pt x="6762037" y="6360807"/>
                  <a:pt x="6761764" y="6316570"/>
                  <a:pt x="6759800" y="6262502"/>
                </a:cubicBezTo>
                <a:close/>
                <a:moveTo>
                  <a:pt x="7021419" y="5784321"/>
                </a:moveTo>
                <a:cubicBezTo>
                  <a:pt x="7035632" y="5765510"/>
                  <a:pt x="7048143" y="5740842"/>
                  <a:pt x="7048143" y="5731628"/>
                </a:cubicBezTo>
                <a:cubicBezTo>
                  <a:pt x="7048143" y="5727318"/>
                  <a:pt x="7036716" y="5711166"/>
                  <a:pt x="7022750" y="5695734"/>
                </a:cubicBezTo>
                <a:cubicBezTo>
                  <a:pt x="6990770" y="5660396"/>
                  <a:pt x="6963822" y="5657330"/>
                  <a:pt x="6946276" y="5687032"/>
                </a:cubicBezTo>
                <a:cubicBezTo>
                  <a:pt x="6932563" y="5710246"/>
                  <a:pt x="6931509" y="5727658"/>
                  <a:pt x="6943816" y="5727658"/>
                </a:cubicBezTo>
                <a:cubicBezTo>
                  <a:pt x="6948751" y="5727658"/>
                  <a:pt x="6962247" y="5732377"/>
                  <a:pt x="6973807" y="5738143"/>
                </a:cubicBezTo>
                <a:cubicBezTo>
                  <a:pt x="6992419" y="5747428"/>
                  <a:pt x="6994825" y="5751853"/>
                  <a:pt x="6994825" y="5776799"/>
                </a:cubicBezTo>
                <a:cubicBezTo>
                  <a:pt x="6994825" y="5792292"/>
                  <a:pt x="6991076" y="5809238"/>
                  <a:pt x="6986494" y="5814456"/>
                </a:cubicBezTo>
                <a:cubicBezTo>
                  <a:pt x="6981912" y="5819674"/>
                  <a:pt x="6985631" y="5818024"/>
                  <a:pt x="6994760" y="5810790"/>
                </a:cubicBezTo>
                <a:cubicBezTo>
                  <a:pt x="7003888" y="5803556"/>
                  <a:pt x="7015884" y="5791645"/>
                  <a:pt x="7021419" y="5784321"/>
                </a:cubicBezTo>
                <a:close/>
                <a:moveTo>
                  <a:pt x="6450660" y="5652680"/>
                </a:moveTo>
                <a:cubicBezTo>
                  <a:pt x="6470387" y="5633712"/>
                  <a:pt x="6481641" y="5629475"/>
                  <a:pt x="6481641" y="5641017"/>
                </a:cubicBezTo>
                <a:cubicBezTo>
                  <a:pt x="6481641" y="5648708"/>
                  <a:pt x="6506081" y="5650174"/>
                  <a:pt x="6509411" y="5642683"/>
                </a:cubicBezTo>
                <a:cubicBezTo>
                  <a:pt x="6510633" y="5639934"/>
                  <a:pt x="6526380" y="5627391"/>
                  <a:pt x="6544404" y="5614809"/>
                </a:cubicBezTo>
                <a:cubicBezTo>
                  <a:pt x="6582577" y="5588165"/>
                  <a:pt x="6618398" y="5550156"/>
                  <a:pt x="6635621" y="5518021"/>
                </a:cubicBezTo>
                <a:cubicBezTo>
                  <a:pt x="6650352" y="5490536"/>
                  <a:pt x="6652697" y="5453395"/>
                  <a:pt x="6645565" y="5360489"/>
                </a:cubicBezTo>
                <a:lnTo>
                  <a:pt x="6640146" y="5289899"/>
                </a:lnTo>
                <a:lnTo>
                  <a:pt x="6660905" y="5266256"/>
                </a:lnTo>
                <a:cubicBezTo>
                  <a:pt x="6672322" y="5253253"/>
                  <a:pt x="6691393" y="5238041"/>
                  <a:pt x="6703284" y="5232452"/>
                </a:cubicBezTo>
                <a:cubicBezTo>
                  <a:pt x="6771761" y="5200267"/>
                  <a:pt x="6801840" y="5187815"/>
                  <a:pt x="6811118" y="5187815"/>
                </a:cubicBezTo>
                <a:cubicBezTo>
                  <a:pt x="6816851" y="5187815"/>
                  <a:pt x="6821542" y="5184817"/>
                  <a:pt x="6821542" y="5181151"/>
                </a:cubicBezTo>
                <a:cubicBezTo>
                  <a:pt x="6821542" y="5177485"/>
                  <a:pt x="6825839" y="5174486"/>
                  <a:pt x="6831091" y="5174486"/>
                </a:cubicBezTo>
                <a:cubicBezTo>
                  <a:pt x="6844842" y="5174486"/>
                  <a:pt x="6895891" y="5147335"/>
                  <a:pt x="6919079" y="5127688"/>
                </a:cubicBezTo>
                <a:cubicBezTo>
                  <a:pt x="6942201" y="5108097"/>
                  <a:pt x="6949154" y="5093552"/>
                  <a:pt x="6941396" y="5081001"/>
                </a:cubicBezTo>
                <a:cubicBezTo>
                  <a:pt x="6936820" y="5073595"/>
                  <a:pt x="6931416" y="5073949"/>
                  <a:pt x="6910356" y="5083034"/>
                </a:cubicBezTo>
                <a:cubicBezTo>
                  <a:pt x="6867087" y="5101698"/>
                  <a:pt x="6848201" y="5100457"/>
                  <a:pt x="6848201" y="5078949"/>
                </a:cubicBezTo>
                <a:cubicBezTo>
                  <a:pt x="6848201" y="5060264"/>
                  <a:pt x="6871029" y="5038923"/>
                  <a:pt x="6924845" y="5007301"/>
                </a:cubicBezTo>
                <a:cubicBezTo>
                  <a:pt x="6999652" y="4963343"/>
                  <a:pt x="7029385" y="4955251"/>
                  <a:pt x="7042134" y="4975377"/>
                </a:cubicBezTo>
                <a:cubicBezTo>
                  <a:pt x="7049665" y="4987267"/>
                  <a:pt x="7049812" y="5019379"/>
                  <a:pt x="7042354" y="5023987"/>
                </a:cubicBezTo>
                <a:cubicBezTo>
                  <a:pt x="7039171" y="5025955"/>
                  <a:pt x="7034442" y="5046346"/>
                  <a:pt x="7031845" y="5069301"/>
                </a:cubicBezTo>
                <a:cubicBezTo>
                  <a:pt x="7029247" y="5092257"/>
                  <a:pt x="7023927" y="5114890"/>
                  <a:pt x="7020020" y="5119597"/>
                </a:cubicBezTo>
                <a:cubicBezTo>
                  <a:pt x="7016114" y="5124304"/>
                  <a:pt x="7014328" y="5129565"/>
                  <a:pt x="7016050" y="5131288"/>
                </a:cubicBezTo>
                <a:cubicBezTo>
                  <a:pt x="7021723" y="5136961"/>
                  <a:pt x="7157025" y="4975774"/>
                  <a:pt x="7173961" y="4943167"/>
                </a:cubicBezTo>
                <a:cubicBezTo>
                  <a:pt x="7183244" y="4925295"/>
                  <a:pt x="7173528" y="4918553"/>
                  <a:pt x="7128118" y="4911357"/>
                </a:cubicBezTo>
                <a:cubicBezTo>
                  <a:pt x="7111623" y="4908742"/>
                  <a:pt x="7083880" y="4902051"/>
                  <a:pt x="7066469" y="4896486"/>
                </a:cubicBezTo>
                <a:cubicBezTo>
                  <a:pt x="7037834" y="4887335"/>
                  <a:pt x="7034811" y="4884428"/>
                  <a:pt x="7034811" y="4866043"/>
                </a:cubicBezTo>
                <a:cubicBezTo>
                  <a:pt x="7034811" y="4849278"/>
                  <a:pt x="7044839" y="4835979"/>
                  <a:pt x="7092049" y="4790131"/>
                </a:cubicBezTo>
                <a:cubicBezTo>
                  <a:pt x="7123530" y="4759558"/>
                  <a:pt x="7163238" y="4723313"/>
                  <a:pt x="7180288" y="4709586"/>
                </a:cubicBezTo>
                <a:cubicBezTo>
                  <a:pt x="7197338" y="4695860"/>
                  <a:pt x="7217318" y="4679187"/>
                  <a:pt x="7224687" y="4672536"/>
                </a:cubicBezTo>
                <a:cubicBezTo>
                  <a:pt x="7252155" y="4647744"/>
                  <a:pt x="7306606" y="4621314"/>
                  <a:pt x="7330216" y="4621314"/>
                </a:cubicBezTo>
                <a:cubicBezTo>
                  <a:pt x="7348659" y="4621314"/>
                  <a:pt x="7359144" y="4626533"/>
                  <a:pt x="7376399" y="4644299"/>
                </a:cubicBezTo>
                <a:cubicBezTo>
                  <a:pt x="7405029" y="4673778"/>
                  <a:pt x="7424936" y="4732815"/>
                  <a:pt x="7414195" y="4756388"/>
                </a:cubicBezTo>
                <a:cubicBezTo>
                  <a:pt x="7405103" y="4776343"/>
                  <a:pt x="7368881" y="4794597"/>
                  <a:pt x="7338375" y="4794597"/>
                </a:cubicBezTo>
                <a:cubicBezTo>
                  <a:pt x="7312119" y="4794597"/>
                  <a:pt x="7294736" y="4800191"/>
                  <a:pt x="7294736" y="4808639"/>
                </a:cubicBezTo>
                <a:cubicBezTo>
                  <a:pt x="7294736" y="4816322"/>
                  <a:pt x="7351338" y="4816394"/>
                  <a:pt x="7366472" y="4808731"/>
                </a:cubicBezTo>
                <a:cubicBezTo>
                  <a:pt x="7372837" y="4805508"/>
                  <a:pt x="7394540" y="4797707"/>
                  <a:pt x="7414701" y="4791395"/>
                </a:cubicBezTo>
                <a:cubicBezTo>
                  <a:pt x="7434862" y="4785082"/>
                  <a:pt x="7460807" y="4775723"/>
                  <a:pt x="7472358" y="4770595"/>
                </a:cubicBezTo>
                <a:cubicBezTo>
                  <a:pt x="7483909" y="4765468"/>
                  <a:pt x="7496655" y="4761273"/>
                  <a:pt x="7500683" y="4761273"/>
                </a:cubicBezTo>
                <a:cubicBezTo>
                  <a:pt x="7504711" y="4761273"/>
                  <a:pt x="7508007" y="4758513"/>
                  <a:pt x="7508007" y="4755138"/>
                </a:cubicBezTo>
                <a:cubicBezTo>
                  <a:pt x="7508007" y="4751764"/>
                  <a:pt x="7517004" y="4747027"/>
                  <a:pt x="7528001" y="4744612"/>
                </a:cubicBezTo>
                <a:cubicBezTo>
                  <a:pt x="7538998" y="4742196"/>
                  <a:pt x="7547995" y="4738191"/>
                  <a:pt x="7547995" y="4735712"/>
                </a:cubicBezTo>
                <a:cubicBezTo>
                  <a:pt x="7547995" y="4733232"/>
                  <a:pt x="7556782" y="4727314"/>
                  <a:pt x="7567523" y="4722560"/>
                </a:cubicBezTo>
                <a:cubicBezTo>
                  <a:pt x="7593532" y="4711047"/>
                  <a:pt x="7641301" y="4668708"/>
                  <a:pt x="7641301" y="4657168"/>
                </a:cubicBezTo>
                <a:cubicBezTo>
                  <a:pt x="7641301" y="4645868"/>
                  <a:pt x="7590230" y="4644647"/>
                  <a:pt x="7552765" y="4655052"/>
                </a:cubicBezTo>
                <a:cubicBezTo>
                  <a:pt x="7519707" y="4664231"/>
                  <a:pt x="7501342" y="4658113"/>
                  <a:pt x="7501342" y="4637920"/>
                </a:cubicBezTo>
                <a:cubicBezTo>
                  <a:pt x="7501342" y="4629220"/>
                  <a:pt x="7504341" y="4620247"/>
                  <a:pt x="7508007" y="4617982"/>
                </a:cubicBezTo>
                <a:cubicBezTo>
                  <a:pt x="7518536" y="4611474"/>
                  <a:pt x="7515784" y="4595720"/>
                  <a:pt x="7502915" y="4588832"/>
                </a:cubicBezTo>
                <a:cubicBezTo>
                  <a:pt x="7495977" y="4585120"/>
                  <a:pt x="7478902" y="4584817"/>
                  <a:pt x="7461260" y="4588095"/>
                </a:cubicBezTo>
                <a:cubicBezTo>
                  <a:pt x="7404925" y="4598561"/>
                  <a:pt x="7341235" y="4565562"/>
                  <a:pt x="7332387" y="4521322"/>
                </a:cubicBezTo>
                <a:cubicBezTo>
                  <a:pt x="7326156" y="4490171"/>
                  <a:pt x="7344859" y="4454696"/>
                  <a:pt x="7367513" y="4454696"/>
                </a:cubicBezTo>
                <a:cubicBezTo>
                  <a:pt x="7377778" y="4454696"/>
                  <a:pt x="7421010" y="4433899"/>
                  <a:pt x="7437053" y="4421244"/>
                </a:cubicBezTo>
                <a:cubicBezTo>
                  <a:pt x="7474338" y="4391831"/>
                  <a:pt x="7548257" y="4327352"/>
                  <a:pt x="7576863" y="4299287"/>
                </a:cubicBezTo>
                <a:cubicBezTo>
                  <a:pt x="7637817" y="4239484"/>
                  <a:pt x="7694461" y="4188505"/>
                  <a:pt x="7713199" y="4176586"/>
                </a:cubicBezTo>
                <a:cubicBezTo>
                  <a:pt x="7723140" y="4170262"/>
                  <a:pt x="7732774" y="4163163"/>
                  <a:pt x="7734607" y="4160809"/>
                </a:cubicBezTo>
                <a:cubicBezTo>
                  <a:pt x="7736440" y="4158456"/>
                  <a:pt x="7754435" y="4146541"/>
                  <a:pt x="7774596" y="4134331"/>
                </a:cubicBezTo>
                <a:cubicBezTo>
                  <a:pt x="7794757" y="4122121"/>
                  <a:pt x="7812751" y="4110481"/>
                  <a:pt x="7814584" y="4108465"/>
                </a:cubicBezTo>
                <a:cubicBezTo>
                  <a:pt x="7817403" y="4105363"/>
                  <a:pt x="7858912" y="4084706"/>
                  <a:pt x="7926963" y="4052539"/>
                </a:cubicBezTo>
                <a:cubicBezTo>
                  <a:pt x="7935620" y="4048447"/>
                  <a:pt x="7968449" y="4045035"/>
                  <a:pt x="7999917" y="4044957"/>
                </a:cubicBezTo>
                <a:lnTo>
                  <a:pt x="8057129" y="4044816"/>
                </a:lnTo>
                <a:lnTo>
                  <a:pt x="8072483" y="4067462"/>
                </a:lnTo>
                <a:cubicBezTo>
                  <a:pt x="8080928" y="4079917"/>
                  <a:pt x="8087838" y="4097162"/>
                  <a:pt x="8087838" y="4105784"/>
                </a:cubicBezTo>
                <a:cubicBezTo>
                  <a:pt x="8087838" y="4123944"/>
                  <a:pt x="8097749" y="4126653"/>
                  <a:pt x="8104055" y="4110216"/>
                </a:cubicBezTo>
                <a:cubicBezTo>
                  <a:pt x="8106428" y="4104032"/>
                  <a:pt x="8120995" y="4083080"/>
                  <a:pt x="8136426" y="4063655"/>
                </a:cubicBezTo>
                <a:cubicBezTo>
                  <a:pt x="8156656" y="4038188"/>
                  <a:pt x="8168036" y="4029145"/>
                  <a:pt x="8177222" y="4031235"/>
                </a:cubicBezTo>
                <a:cubicBezTo>
                  <a:pt x="8190004" y="4034143"/>
                  <a:pt x="8211062" y="4025706"/>
                  <a:pt x="8224965" y="4012106"/>
                </a:cubicBezTo>
                <a:cubicBezTo>
                  <a:pt x="8229057" y="4008103"/>
                  <a:pt x="8255957" y="3983834"/>
                  <a:pt x="8284741" y="3958174"/>
                </a:cubicBezTo>
                <a:cubicBezTo>
                  <a:pt x="8385680" y="3868194"/>
                  <a:pt x="8514380" y="3732604"/>
                  <a:pt x="8514380" y="3716242"/>
                </a:cubicBezTo>
                <a:cubicBezTo>
                  <a:pt x="8514380" y="3712456"/>
                  <a:pt x="8516757" y="3708358"/>
                  <a:pt x="8519662" y="3707137"/>
                </a:cubicBezTo>
                <a:cubicBezTo>
                  <a:pt x="8530674" y="3702505"/>
                  <a:pt x="8554368" y="3655946"/>
                  <a:pt x="8554368" y="3638938"/>
                </a:cubicBezTo>
                <a:cubicBezTo>
                  <a:pt x="8554368" y="3617024"/>
                  <a:pt x="8566030" y="3612014"/>
                  <a:pt x="8597083" y="3620588"/>
                </a:cubicBezTo>
                <a:cubicBezTo>
                  <a:pt x="8633222" y="3630567"/>
                  <a:pt x="8661567" y="3619309"/>
                  <a:pt x="8705387" y="3577575"/>
                </a:cubicBezTo>
                <a:cubicBezTo>
                  <a:pt x="8772191" y="3513950"/>
                  <a:pt x="8846520" y="3454068"/>
                  <a:pt x="8974246" y="3360975"/>
                </a:cubicBezTo>
                <a:cubicBezTo>
                  <a:pt x="9111346" y="3261049"/>
                  <a:pt x="9189555" y="3210968"/>
                  <a:pt x="9307482" y="3147586"/>
                </a:cubicBezTo>
                <a:cubicBezTo>
                  <a:pt x="9334643" y="3132988"/>
                  <a:pt x="9381431" y="3115087"/>
                  <a:pt x="9392424" y="3115087"/>
                </a:cubicBezTo>
                <a:cubicBezTo>
                  <a:pt x="9399223" y="3115087"/>
                  <a:pt x="9408155" y="3111718"/>
                  <a:pt x="9412271" y="3107602"/>
                </a:cubicBezTo>
                <a:cubicBezTo>
                  <a:pt x="9416425" y="3103449"/>
                  <a:pt x="9443782" y="3099761"/>
                  <a:pt x="9473721" y="3099318"/>
                </a:cubicBezTo>
                <a:cubicBezTo>
                  <a:pt x="9525587" y="3098551"/>
                  <a:pt x="9528412" y="3099298"/>
                  <a:pt x="9546447" y="3118597"/>
                </a:cubicBezTo>
                <a:cubicBezTo>
                  <a:pt x="9568756" y="3142469"/>
                  <a:pt x="9577503" y="3184055"/>
                  <a:pt x="9565334" y="3208393"/>
                </a:cubicBezTo>
                <a:cubicBezTo>
                  <a:pt x="9557401" y="3224258"/>
                  <a:pt x="9554142" y="3225074"/>
                  <a:pt x="9497223" y="3225450"/>
                </a:cubicBezTo>
                <a:cubicBezTo>
                  <a:pt x="9442970" y="3225808"/>
                  <a:pt x="9433438" y="3227900"/>
                  <a:pt x="9394123" y="3248078"/>
                </a:cubicBezTo>
                <a:cubicBezTo>
                  <a:pt x="9370296" y="3260306"/>
                  <a:pt x="9341255" y="3277373"/>
                  <a:pt x="9329586" y="3286005"/>
                </a:cubicBezTo>
                <a:cubicBezTo>
                  <a:pt x="9317918" y="3294637"/>
                  <a:pt x="9305422" y="3301699"/>
                  <a:pt x="9301817" y="3301699"/>
                </a:cubicBezTo>
                <a:cubicBezTo>
                  <a:pt x="9298212" y="3301699"/>
                  <a:pt x="9294264" y="3304037"/>
                  <a:pt x="9293041" y="3306895"/>
                </a:cubicBezTo>
                <a:cubicBezTo>
                  <a:pt x="9291820" y="3309753"/>
                  <a:pt x="9259329" y="3331264"/>
                  <a:pt x="9220840" y="3354698"/>
                </a:cubicBezTo>
                <a:cubicBezTo>
                  <a:pt x="9182351" y="3378131"/>
                  <a:pt x="9149361" y="3399036"/>
                  <a:pt x="9147528" y="3401153"/>
                </a:cubicBezTo>
                <a:cubicBezTo>
                  <a:pt x="9145695" y="3403270"/>
                  <a:pt x="9121703" y="3419998"/>
                  <a:pt x="9094211" y="3438326"/>
                </a:cubicBezTo>
                <a:cubicBezTo>
                  <a:pt x="9066719" y="3456654"/>
                  <a:pt x="9042726" y="3473173"/>
                  <a:pt x="9040893" y="3475035"/>
                </a:cubicBezTo>
                <a:cubicBezTo>
                  <a:pt x="9039060" y="3476897"/>
                  <a:pt x="9015067" y="3493287"/>
                  <a:pt x="8987575" y="3511458"/>
                </a:cubicBezTo>
                <a:cubicBezTo>
                  <a:pt x="8960083" y="3529628"/>
                  <a:pt x="8933737" y="3547599"/>
                  <a:pt x="8929028" y="3551393"/>
                </a:cubicBezTo>
                <a:cubicBezTo>
                  <a:pt x="8924318" y="3555187"/>
                  <a:pt x="8916820" y="3561290"/>
                  <a:pt x="8912366" y="3564956"/>
                </a:cubicBezTo>
                <a:cubicBezTo>
                  <a:pt x="8907911" y="3568622"/>
                  <a:pt x="8881773" y="3589520"/>
                  <a:pt x="8854281" y="3611396"/>
                </a:cubicBezTo>
                <a:cubicBezTo>
                  <a:pt x="8790485" y="3662162"/>
                  <a:pt x="8691736" y="3748402"/>
                  <a:pt x="8621278" y="3814883"/>
                </a:cubicBezTo>
                <a:cubicBezTo>
                  <a:pt x="8611566" y="3824047"/>
                  <a:pt x="8581291" y="3851035"/>
                  <a:pt x="8554001" y="3874858"/>
                </a:cubicBezTo>
                <a:cubicBezTo>
                  <a:pt x="8526711" y="3898680"/>
                  <a:pt x="8502883" y="3919674"/>
                  <a:pt x="8501050" y="3921511"/>
                </a:cubicBezTo>
                <a:cubicBezTo>
                  <a:pt x="8491807" y="3930775"/>
                  <a:pt x="8414162" y="3980797"/>
                  <a:pt x="8389210" y="3993563"/>
                </a:cubicBezTo>
                <a:cubicBezTo>
                  <a:pt x="8373519" y="4001591"/>
                  <a:pt x="8350277" y="4008160"/>
                  <a:pt x="8337559" y="4008160"/>
                </a:cubicBezTo>
                <a:cubicBezTo>
                  <a:pt x="8324842" y="4008160"/>
                  <a:pt x="8314438" y="4009659"/>
                  <a:pt x="8314438" y="4011492"/>
                </a:cubicBezTo>
                <a:cubicBezTo>
                  <a:pt x="8314438" y="4017681"/>
                  <a:pt x="8339122" y="4039563"/>
                  <a:pt x="8360044" y="4051922"/>
                </a:cubicBezTo>
                <a:cubicBezTo>
                  <a:pt x="8380259" y="4063863"/>
                  <a:pt x="8381800" y="4063858"/>
                  <a:pt x="8415948" y="4051712"/>
                </a:cubicBezTo>
                <a:cubicBezTo>
                  <a:pt x="8511776" y="4017630"/>
                  <a:pt x="8702434" y="3871154"/>
                  <a:pt x="8915062" y="3668259"/>
                </a:cubicBezTo>
                <a:cubicBezTo>
                  <a:pt x="8951326" y="3633655"/>
                  <a:pt x="8967911" y="3621808"/>
                  <a:pt x="8998942" y="3608344"/>
                </a:cubicBezTo>
                <a:cubicBezTo>
                  <a:pt x="9016517" y="3600718"/>
                  <a:pt x="9035394" y="3592062"/>
                  <a:pt x="9040893" y="3589106"/>
                </a:cubicBezTo>
                <a:cubicBezTo>
                  <a:pt x="9092711" y="3561256"/>
                  <a:pt x="9138922" y="3534395"/>
                  <a:pt x="9180852" y="3507754"/>
                </a:cubicBezTo>
                <a:cubicBezTo>
                  <a:pt x="9208344" y="3490287"/>
                  <a:pt x="9268326" y="3452700"/>
                  <a:pt x="9314146" y="3424227"/>
                </a:cubicBezTo>
                <a:cubicBezTo>
                  <a:pt x="9359966" y="3395755"/>
                  <a:pt x="9398955" y="3370657"/>
                  <a:pt x="9400788" y="3368454"/>
                </a:cubicBezTo>
                <a:cubicBezTo>
                  <a:pt x="9402621" y="3366251"/>
                  <a:pt x="9450606" y="3333961"/>
                  <a:pt x="9507423" y="3296699"/>
                </a:cubicBezTo>
                <a:cubicBezTo>
                  <a:pt x="9564240" y="3259437"/>
                  <a:pt x="9613725" y="3226458"/>
                  <a:pt x="9617391" y="3223414"/>
                </a:cubicBezTo>
                <a:cubicBezTo>
                  <a:pt x="9621056" y="3220369"/>
                  <a:pt x="9642949" y="3206439"/>
                  <a:pt x="9666038" y="3192459"/>
                </a:cubicBezTo>
                <a:cubicBezTo>
                  <a:pt x="9689129" y="3178479"/>
                  <a:pt x="9707123" y="3164483"/>
                  <a:pt x="9706027" y="3161358"/>
                </a:cubicBezTo>
                <a:cubicBezTo>
                  <a:pt x="9701932" y="3149687"/>
                  <a:pt x="9448087" y="2895703"/>
                  <a:pt x="9420665" y="2875838"/>
                </a:cubicBezTo>
                <a:cubicBezTo>
                  <a:pt x="9373602" y="2841745"/>
                  <a:pt x="9368107" y="2844198"/>
                  <a:pt x="9271038" y="2942621"/>
                </a:cubicBezTo>
                <a:cubicBezTo>
                  <a:pt x="9223598" y="2990723"/>
                  <a:pt x="9159156" y="3051445"/>
                  <a:pt x="9127834" y="3077560"/>
                </a:cubicBezTo>
                <a:cubicBezTo>
                  <a:pt x="9096511" y="3103674"/>
                  <a:pt x="9069385" y="3126617"/>
                  <a:pt x="9067552" y="3128543"/>
                </a:cubicBezTo>
                <a:cubicBezTo>
                  <a:pt x="9065719" y="3130470"/>
                  <a:pt x="9046224" y="3146974"/>
                  <a:pt x="9024231" y="3165221"/>
                </a:cubicBezTo>
                <a:cubicBezTo>
                  <a:pt x="9002237" y="3183467"/>
                  <a:pt x="8982743" y="3200174"/>
                  <a:pt x="8980910" y="3202348"/>
                </a:cubicBezTo>
                <a:cubicBezTo>
                  <a:pt x="8979077" y="3204521"/>
                  <a:pt x="8947587" y="3228413"/>
                  <a:pt x="8910931" y="3255441"/>
                </a:cubicBezTo>
                <a:cubicBezTo>
                  <a:pt x="8844809" y="3304195"/>
                  <a:pt x="8834670" y="3311906"/>
                  <a:pt x="8819060" y="3325321"/>
                </a:cubicBezTo>
                <a:cubicBezTo>
                  <a:pt x="8792994" y="3347719"/>
                  <a:pt x="8725379" y="3382636"/>
                  <a:pt x="8713889" y="3379632"/>
                </a:cubicBezTo>
                <a:cubicBezTo>
                  <a:pt x="8703888" y="3377016"/>
                  <a:pt x="8688664" y="3389692"/>
                  <a:pt x="8649248" y="3433455"/>
                </a:cubicBezTo>
                <a:cubicBezTo>
                  <a:pt x="8597751" y="3490630"/>
                  <a:pt x="8517406" y="3572307"/>
                  <a:pt x="8500172" y="3585002"/>
                </a:cubicBezTo>
                <a:cubicBezTo>
                  <a:pt x="8476780" y="3602233"/>
                  <a:pt x="8455334" y="3613034"/>
                  <a:pt x="8427738" y="3621482"/>
                </a:cubicBezTo>
                <a:cubicBezTo>
                  <a:pt x="8387123" y="3633915"/>
                  <a:pt x="8349469" y="3665332"/>
                  <a:pt x="8307773" y="3721577"/>
                </a:cubicBezTo>
                <a:cubicBezTo>
                  <a:pt x="8272707" y="3768878"/>
                  <a:pt x="8209139" y="3821547"/>
                  <a:pt x="8187116" y="3821547"/>
                </a:cubicBezTo>
                <a:cubicBezTo>
                  <a:pt x="8180599" y="3821547"/>
                  <a:pt x="8173412" y="3824547"/>
                  <a:pt x="8171147" y="3828212"/>
                </a:cubicBezTo>
                <a:cubicBezTo>
                  <a:pt x="8161093" y="3844479"/>
                  <a:pt x="8094662" y="3827912"/>
                  <a:pt x="8094554" y="3809111"/>
                </a:cubicBezTo>
                <a:cubicBezTo>
                  <a:pt x="8094421" y="3786023"/>
                  <a:pt x="8156738" y="3717704"/>
                  <a:pt x="8244413" y="3644815"/>
                </a:cubicBezTo>
                <a:cubicBezTo>
                  <a:pt x="8266382" y="3626551"/>
                  <a:pt x="8288823" y="3607376"/>
                  <a:pt x="8294283" y="3602203"/>
                </a:cubicBezTo>
                <a:cubicBezTo>
                  <a:pt x="8312537" y="3584908"/>
                  <a:pt x="8370874" y="3550387"/>
                  <a:pt x="8389571" y="3545816"/>
                </a:cubicBezTo>
                <a:cubicBezTo>
                  <a:pt x="8415609" y="3539450"/>
                  <a:pt x="8499901" y="3457217"/>
                  <a:pt x="8540320" y="3398750"/>
                </a:cubicBezTo>
                <a:cubicBezTo>
                  <a:pt x="8559043" y="3371666"/>
                  <a:pt x="8574362" y="3346497"/>
                  <a:pt x="8574362" y="3342820"/>
                </a:cubicBezTo>
                <a:cubicBezTo>
                  <a:pt x="8574362" y="3339142"/>
                  <a:pt x="8577656" y="3335035"/>
                  <a:pt x="8581683" y="3333693"/>
                </a:cubicBezTo>
                <a:cubicBezTo>
                  <a:pt x="8585708" y="3332351"/>
                  <a:pt x="8590610" y="3316992"/>
                  <a:pt x="8592575" y="3299561"/>
                </a:cubicBezTo>
                <a:cubicBezTo>
                  <a:pt x="8596843" y="3261691"/>
                  <a:pt x="8623693" y="3228387"/>
                  <a:pt x="8649955" y="3228387"/>
                </a:cubicBezTo>
                <a:cubicBezTo>
                  <a:pt x="8659264" y="3228387"/>
                  <a:pt x="8668530" y="3225720"/>
                  <a:pt x="8670544" y="3222461"/>
                </a:cubicBezTo>
                <a:cubicBezTo>
                  <a:pt x="8672559" y="3219201"/>
                  <a:pt x="8682452" y="3214465"/>
                  <a:pt x="8692531" y="3211935"/>
                </a:cubicBezTo>
                <a:cubicBezTo>
                  <a:pt x="8702609" y="3209406"/>
                  <a:pt x="8712385" y="3205226"/>
                  <a:pt x="8714255" y="3202647"/>
                </a:cubicBezTo>
                <a:cubicBezTo>
                  <a:pt x="8716124" y="3200068"/>
                  <a:pt x="8734149" y="3187570"/>
                  <a:pt x="8754310" y="3174874"/>
                </a:cubicBezTo>
                <a:cubicBezTo>
                  <a:pt x="8774471" y="3162177"/>
                  <a:pt x="8796964" y="3146758"/>
                  <a:pt x="8804295" y="3140609"/>
                </a:cubicBezTo>
                <a:cubicBezTo>
                  <a:pt x="8831053" y="3118166"/>
                  <a:pt x="8844748" y="3105174"/>
                  <a:pt x="8837933" y="3108698"/>
                </a:cubicBezTo>
                <a:cubicBezTo>
                  <a:pt x="8834094" y="3110683"/>
                  <a:pt x="8818957" y="3116229"/>
                  <a:pt x="8804295" y="3121024"/>
                </a:cubicBezTo>
                <a:cubicBezTo>
                  <a:pt x="8752386" y="3137998"/>
                  <a:pt x="8690058" y="3170779"/>
                  <a:pt x="8614351" y="3220924"/>
                </a:cubicBezTo>
                <a:cubicBezTo>
                  <a:pt x="8527043" y="3278751"/>
                  <a:pt x="8516708" y="3286755"/>
                  <a:pt x="8474793" y="3328998"/>
                </a:cubicBezTo>
                <a:cubicBezTo>
                  <a:pt x="8430467" y="3373672"/>
                  <a:pt x="8426916" y="3379411"/>
                  <a:pt x="8431728" y="3398586"/>
                </a:cubicBezTo>
                <a:cubicBezTo>
                  <a:pt x="8438106" y="3423995"/>
                  <a:pt x="8391221" y="3465424"/>
                  <a:pt x="8308983" y="3507046"/>
                </a:cubicBezTo>
                <a:cubicBezTo>
                  <a:pt x="8271981" y="3525773"/>
                  <a:pt x="8229370" y="3548883"/>
                  <a:pt x="8214292" y="3558402"/>
                </a:cubicBezTo>
                <a:cubicBezTo>
                  <a:pt x="8165603" y="3589137"/>
                  <a:pt x="8053752" y="3674588"/>
                  <a:pt x="8018665" y="3707854"/>
                </a:cubicBezTo>
                <a:cubicBezTo>
                  <a:pt x="7999893" y="3725651"/>
                  <a:pt x="7970287" y="3752873"/>
                  <a:pt x="7952875" y="3768346"/>
                </a:cubicBezTo>
                <a:cubicBezTo>
                  <a:pt x="7935461" y="3783820"/>
                  <a:pt x="7861982" y="3856452"/>
                  <a:pt x="7789589" y="3929751"/>
                </a:cubicBezTo>
                <a:cubicBezTo>
                  <a:pt x="7717195" y="4003049"/>
                  <a:pt x="7650105" y="4070921"/>
                  <a:pt x="7640502" y="4080577"/>
                </a:cubicBezTo>
                <a:cubicBezTo>
                  <a:pt x="7551649" y="4169913"/>
                  <a:pt x="7475445" y="4228095"/>
                  <a:pt x="7447293" y="4228095"/>
                </a:cubicBezTo>
                <a:cubicBezTo>
                  <a:pt x="7430287" y="4228095"/>
                  <a:pt x="7428032" y="4225728"/>
                  <a:pt x="7428032" y="4207877"/>
                </a:cubicBezTo>
                <a:cubicBezTo>
                  <a:pt x="7428032" y="4194415"/>
                  <a:pt x="7434317" y="4181607"/>
                  <a:pt x="7446838" y="4169554"/>
                </a:cubicBezTo>
                <a:cubicBezTo>
                  <a:pt x="7475067" y="4142379"/>
                  <a:pt x="7509886" y="4114795"/>
                  <a:pt x="7515959" y="4114795"/>
                </a:cubicBezTo>
                <a:cubicBezTo>
                  <a:pt x="7518917" y="4114795"/>
                  <a:pt x="7521338" y="4112060"/>
                  <a:pt x="7521338" y="4108716"/>
                </a:cubicBezTo>
                <a:cubicBezTo>
                  <a:pt x="7521338" y="4105373"/>
                  <a:pt x="7509644" y="4100661"/>
                  <a:pt x="7495350" y="4098247"/>
                </a:cubicBezTo>
                <a:cubicBezTo>
                  <a:pt x="7438968" y="4088721"/>
                  <a:pt x="7408708" y="4033347"/>
                  <a:pt x="7442618" y="4001754"/>
                </a:cubicBezTo>
                <a:cubicBezTo>
                  <a:pt x="7454521" y="3990664"/>
                  <a:pt x="7466108" y="3988165"/>
                  <a:pt x="7505619" y="3988165"/>
                </a:cubicBezTo>
                <a:cubicBezTo>
                  <a:pt x="7532248" y="3988165"/>
                  <a:pt x="7561417" y="3991529"/>
                  <a:pt x="7570441" y="3995641"/>
                </a:cubicBezTo>
                <a:cubicBezTo>
                  <a:pt x="7582988" y="4001357"/>
                  <a:pt x="7591588" y="4001017"/>
                  <a:pt x="7606999" y="3994196"/>
                </a:cubicBezTo>
                <a:cubicBezTo>
                  <a:pt x="7630666" y="3983719"/>
                  <a:pt x="7641287" y="3963724"/>
                  <a:pt x="7641344" y="3929535"/>
                </a:cubicBezTo>
                <a:cubicBezTo>
                  <a:pt x="7641411" y="3905383"/>
                  <a:pt x="7651289" y="3879783"/>
                  <a:pt x="7669067" y="3857887"/>
                </a:cubicBezTo>
                <a:cubicBezTo>
                  <a:pt x="7725678" y="3788159"/>
                  <a:pt x="7764267" y="3755911"/>
                  <a:pt x="7904513" y="3661125"/>
                </a:cubicBezTo>
                <a:cubicBezTo>
                  <a:pt x="7944809" y="3633891"/>
                  <a:pt x="7980798" y="3609415"/>
                  <a:pt x="7984490" y="3606734"/>
                </a:cubicBezTo>
                <a:cubicBezTo>
                  <a:pt x="8002683" y="3593521"/>
                  <a:pt x="8098774" y="3518129"/>
                  <a:pt x="8105240" y="3511996"/>
                </a:cubicBezTo>
                <a:cubicBezTo>
                  <a:pt x="8182803" y="3438415"/>
                  <a:pt x="8230328" y="3405949"/>
                  <a:pt x="8286115" y="3388435"/>
                </a:cubicBezTo>
                <a:cubicBezTo>
                  <a:pt x="8311608" y="3380431"/>
                  <a:pt x="8314440" y="3377430"/>
                  <a:pt x="8314440" y="3358425"/>
                </a:cubicBezTo>
                <a:cubicBezTo>
                  <a:pt x="8314440" y="3316621"/>
                  <a:pt x="8372218" y="3251110"/>
                  <a:pt x="8501052" y="3146840"/>
                </a:cubicBezTo>
                <a:cubicBezTo>
                  <a:pt x="8571642" y="3089709"/>
                  <a:pt x="8600849" y="3063821"/>
                  <a:pt x="8613351" y="3047298"/>
                </a:cubicBezTo>
                <a:cubicBezTo>
                  <a:pt x="8620748" y="3037520"/>
                  <a:pt x="8619899" y="3036631"/>
                  <a:pt x="8606403" y="3040028"/>
                </a:cubicBezTo>
                <a:cubicBezTo>
                  <a:pt x="8588815" y="3044453"/>
                  <a:pt x="8530872" y="3080596"/>
                  <a:pt x="8511049" y="3099505"/>
                </a:cubicBezTo>
                <a:cubicBezTo>
                  <a:pt x="8475787" y="3133142"/>
                  <a:pt x="8441069" y="3145832"/>
                  <a:pt x="8441069" y="3125084"/>
                </a:cubicBezTo>
                <a:cubicBezTo>
                  <a:pt x="8441069" y="3119585"/>
                  <a:pt x="8437922" y="3115087"/>
                  <a:pt x="8434074" y="3115087"/>
                </a:cubicBezTo>
                <a:cubicBezTo>
                  <a:pt x="8426098" y="3115087"/>
                  <a:pt x="8386122" y="3134774"/>
                  <a:pt x="8381087" y="3141181"/>
                </a:cubicBezTo>
                <a:cubicBezTo>
                  <a:pt x="8379254" y="3143514"/>
                  <a:pt x="8364260" y="3155842"/>
                  <a:pt x="8347767" y="3168576"/>
                </a:cubicBezTo>
                <a:cubicBezTo>
                  <a:pt x="8331273" y="3181311"/>
                  <a:pt x="8289107" y="3217223"/>
                  <a:pt x="8254066" y="3248381"/>
                </a:cubicBezTo>
                <a:cubicBezTo>
                  <a:pt x="8219024" y="3279539"/>
                  <a:pt x="8177885" y="3315087"/>
                  <a:pt x="8162645" y="3327378"/>
                </a:cubicBezTo>
                <a:cubicBezTo>
                  <a:pt x="8113092" y="3367343"/>
                  <a:pt x="8042236" y="3408334"/>
                  <a:pt x="8022706" y="3408334"/>
                </a:cubicBezTo>
                <a:cubicBezTo>
                  <a:pt x="8010626" y="3408334"/>
                  <a:pt x="7944902" y="3448246"/>
                  <a:pt x="7917889" y="3471986"/>
                </a:cubicBezTo>
                <a:cubicBezTo>
                  <a:pt x="7906892" y="3481650"/>
                  <a:pt x="7884506" y="3500524"/>
                  <a:pt x="7868141" y="3513927"/>
                </a:cubicBezTo>
                <a:cubicBezTo>
                  <a:pt x="7851776" y="3527330"/>
                  <a:pt x="7812788" y="3562615"/>
                  <a:pt x="7781500" y="3592338"/>
                </a:cubicBezTo>
                <a:cubicBezTo>
                  <a:pt x="7750212" y="3622061"/>
                  <a:pt x="7700827" y="3668547"/>
                  <a:pt x="7671758" y="3695641"/>
                </a:cubicBezTo>
                <a:cubicBezTo>
                  <a:pt x="7642688" y="3722735"/>
                  <a:pt x="7603494" y="3759898"/>
                  <a:pt x="7584660" y="3778226"/>
                </a:cubicBezTo>
                <a:cubicBezTo>
                  <a:pt x="7540653" y="3821053"/>
                  <a:pt x="7483510" y="3869271"/>
                  <a:pt x="7458023" y="3885086"/>
                </a:cubicBezTo>
                <a:cubicBezTo>
                  <a:pt x="7433999" y="3899993"/>
                  <a:pt x="7397071" y="3936820"/>
                  <a:pt x="7321348" y="4021387"/>
                </a:cubicBezTo>
                <a:cubicBezTo>
                  <a:pt x="7212864" y="4142542"/>
                  <a:pt x="7138495" y="4202812"/>
                  <a:pt x="7095948" y="4204054"/>
                </a:cubicBezTo>
                <a:cubicBezTo>
                  <a:pt x="7074155" y="4204691"/>
                  <a:pt x="7071244" y="4202814"/>
                  <a:pt x="7069409" y="4186947"/>
                </a:cubicBezTo>
                <a:cubicBezTo>
                  <a:pt x="7068276" y="4177145"/>
                  <a:pt x="7073922" y="4156242"/>
                  <a:pt x="7081955" y="4140496"/>
                </a:cubicBezTo>
                <a:lnTo>
                  <a:pt x="7096560" y="4111867"/>
                </a:lnTo>
                <a:lnTo>
                  <a:pt x="7073646" y="4129345"/>
                </a:lnTo>
                <a:cubicBezTo>
                  <a:pt x="7000678" y="4185000"/>
                  <a:pt x="6968097" y="4198701"/>
                  <a:pt x="6950519" y="4181123"/>
                </a:cubicBezTo>
                <a:cubicBezTo>
                  <a:pt x="6941699" y="4172303"/>
                  <a:pt x="6923011" y="4180301"/>
                  <a:pt x="6848201" y="4224913"/>
                </a:cubicBezTo>
                <a:cubicBezTo>
                  <a:pt x="6817043" y="4243493"/>
                  <a:pt x="6779554" y="4263951"/>
                  <a:pt x="6764892" y="4270377"/>
                </a:cubicBezTo>
                <a:cubicBezTo>
                  <a:pt x="6750230" y="4276802"/>
                  <a:pt x="6733636" y="4284531"/>
                  <a:pt x="6728017" y="4287553"/>
                </a:cubicBezTo>
                <a:cubicBezTo>
                  <a:pt x="6722399" y="4290575"/>
                  <a:pt x="6707403" y="4295044"/>
                  <a:pt x="6694694" y="4297485"/>
                </a:cubicBezTo>
                <a:cubicBezTo>
                  <a:pt x="6681984" y="4299925"/>
                  <a:pt x="6658942" y="4305166"/>
                  <a:pt x="6643488" y="4309132"/>
                </a:cubicBezTo>
                <a:cubicBezTo>
                  <a:pt x="6603690" y="4319344"/>
                  <a:pt x="6554953" y="4305119"/>
                  <a:pt x="6554953" y="4283290"/>
                </a:cubicBezTo>
                <a:cubicBezTo>
                  <a:pt x="6554953" y="4274927"/>
                  <a:pt x="6557203" y="4268070"/>
                  <a:pt x="6559952" y="4268053"/>
                </a:cubicBezTo>
                <a:cubicBezTo>
                  <a:pt x="6562701" y="4268033"/>
                  <a:pt x="6574308" y="4259250"/>
                  <a:pt x="6585746" y="4248530"/>
                </a:cubicBezTo>
                <a:cubicBezTo>
                  <a:pt x="6597183" y="4237808"/>
                  <a:pt x="6622675" y="4219228"/>
                  <a:pt x="6642396" y="4207240"/>
                </a:cubicBezTo>
                <a:cubicBezTo>
                  <a:pt x="6662116" y="4195252"/>
                  <a:pt x="6679750" y="4183793"/>
                  <a:pt x="6681583" y="4181776"/>
                </a:cubicBezTo>
                <a:cubicBezTo>
                  <a:pt x="6683416" y="4179760"/>
                  <a:pt x="6701422" y="4167006"/>
                  <a:pt x="6721597" y="4153435"/>
                </a:cubicBezTo>
                <a:cubicBezTo>
                  <a:pt x="6766256" y="4123395"/>
                  <a:pt x="6832029" y="4059648"/>
                  <a:pt x="6845758" y="4033098"/>
                </a:cubicBezTo>
                <a:cubicBezTo>
                  <a:pt x="6852218" y="4020606"/>
                  <a:pt x="6854440" y="4004864"/>
                  <a:pt x="6851950" y="3989227"/>
                </a:cubicBezTo>
                <a:cubicBezTo>
                  <a:pt x="6846182" y="3953002"/>
                  <a:pt x="6858992" y="3934406"/>
                  <a:pt x="6899302" y="3920482"/>
                </a:cubicBezTo>
                <a:cubicBezTo>
                  <a:pt x="6941962" y="3905748"/>
                  <a:pt x="7022504" y="3845363"/>
                  <a:pt x="7164610" y="3721576"/>
                </a:cubicBezTo>
                <a:cubicBezTo>
                  <a:pt x="7183546" y="3705081"/>
                  <a:pt x="7218007" y="3675191"/>
                  <a:pt x="7241189" y="3655154"/>
                </a:cubicBezTo>
                <a:cubicBezTo>
                  <a:pt x="7264371" y="3635117"/>
                  <a:pt x="7286745" y="3615623"/>
                  <a:pt x="7290909" y="3611833"/>
                </a:cubicBezTo>
                <a:cubicBezTo>
                  <a:pt x="7295073" y="3608044"/>
                  <a:pt x="7314916" y="3589948"/>
                  <a:pt x="7335005" y="3571620"/>
                </a:cubicBezTo>
                <a:cubicBezTo>
                  <a:pt x="7355093" y="3553292"/>
                  <a:pt x="7393787" y="3518802"/>
                  <a:pt x="7420990" y="3494976"/>
                </a:cubicBezTo>
                <a:cubicBezTo>
                  <a:pt x="7448194" y="3471150"/>
                  <a:pt x="7485651" y="3437791"/>
                  <a:pt x="7504226" y="3420845"/>
                </a:cubicBezTo>
                <a:cubicBezTo>
                  <a:pt x="7522801" y="3403899"/>
                  <a:pt x="7548497" y="3381454"/>
                  <a:pt x="7561326" y="3370967"/>
                </a:cubicBezTo>
                <a:cubicBezTo>
                  <a:pt x="7574156" y="3360479"/>
                  <a:pt x="7586152" y="3350343"/>
                  <a:pt x="7587985" y="3348441"/>
                </a:cubicBezTo>
                <a:cubicBezTo>
                  <a:pt x="7589818" y="3346539"/>
                  <a:pt x="7622808" y="3318064"/>
                  <a:pt x="7661297" y="3285164"/>
                </a:cubicBezTo>
                <a:cubicBezTo>
                  <a:pt x="7699786" y="3252264"/>
                  <a:pt x="7734608" y="3222281"/>
                  <a:pt x="7738678" y="3218535"/>
                </a:cubicBezTo>
                <a:cubicBezTo>
                  <a:pt x="7747775" y="3210167"/>
                  <a:pt x="7766893" y="3193669"/>
                  <a:pt x="7847971" y="3124222"/>
                </a:cubicBezTo>
                <a:cubicBezTo>
                  <a:pt x="7926419" y="3057028"/>
                  <a:pt x="7986927" y="2993697"/>
                  <a:pt x="7976119" y="2990094"/>
                </a:cubicBezTo>
                <a:cubicBezTo>
                  <a:pt x="7966270" y="2986811"/>
                  <a:pt x="7914556" y="3008908"/>
                  <a:pt x="7914556" y="3016398"/>
                </a:cubicBezTo>
                <a:cubicBezTo>
                  <a:pt x="7914556" y="3019358"/>
                  <a:pt x="7911240" y="3021780"/>
                  <a:pt x="7907185" y="3021780"/>
                </a:cubicBezTo>
                <a:cubicBezTo>
                  <a:pt x="7903131" y="3021780"/>
                  <a:pt x="7888884" y="3030300"/>
                  <a:pt x="7875527" y="3040712"/>
                </a:cubicBezTo>
                <a:cubicBezTo>
                  <a:pt x="7833230" y="3073686"/>
                  <a:pt x="7721774" y="3148307"/>
                  <a:pt x="7685872" y="3167689"/>
                </a:cubicBezTo>
                <a:cubicBezTo>
                  <a:pt x="7666858" y="3177954"/>
                  <a:pt x="7640724" y="3188323"/>
                  <a:pt x="7627799" y="3190731"/>
                </a:cubicBezTo>
                <a:cubicBezTo>
                  <a:pt x="7597817" y="3196315"/>
                  <a:pt x="7563098" y="3225021"/>
                  <a:pt x="7523273" y="3277155"/>
                </a:cubicBezTo>
                <a:cubicBezTo>
                  <a:pt x="7447984" y="3375712"/>
                  <a:pt x="7428516" y="3384084"/>
                  <a:pt x="7319730" y="3364681"/>
                </a:cubicBezTo>
                <a:cubicBezTo>
                  <a:pt x="7303189" y="3361731"/>
                  <a:pt x="7294737" y="3362724"/>
                  <a:pt x="7294737" y="3367617"/>
                </a:cubicBezTo>
                <a:cubicBezTo>
                  <a:pt x="7294737" y="3371684"/>
                  <a:pt x="7297737" y="3375011"/>
                  <a:pt x="7301402" y="3375011"/>
                </a:cubicBezTo>
                <a:cubicBezTo>
                  <a:pt x="7318654" y="3375011"/>
                  <a:pt x="7306510" y="3418905"/>
                  <a:pt x="7276756" y="3464088"/>
                </a:cubicBezTo>
                <a:cubicBezTo>
                  <a:pt x="7249264" y="3505837"/>
                  <a:pt x="7121101" y="3641372"/>
                  <a:pt x="7064782" y="3688253"/>
                </a:cubicBezTo>
                <a:cubicBezTo>
                  <a:pt x="6988914" y="3751408"/>
                  <a:pt x="6964423" y="3771993"/>
                  <a:pt x="6961501" y="3775066"/>
                </a:cubicBezTo>
                <a:cubicBezTo>
                  <a:pt x="6959668" y="3776994"/>
                  <a:pt x="6944673" y="3788947"/>
                  <a:pt x="6928178" y="3801629"/>
                </a:cubicBezTo>
                <a:cubicBezTo>
                  <a:pt x="6911683" y="3814312"/>
                  <a:pt x="6894697" y="3827730"/>
                  <a:pt x="6890431" y="3831449"/>
                </a:cubicBezTo>
                <a:cubicBezTo>
                  <a:pt x="6876772" y="3843356"/>
                  <a:pt x="6844829" y="3867243"/>
                  <a:pt x="6722543" y="3957000"/>
                </a:cubicBezTo>
                <a:cubicBezTo>
                  <a:pt x="6595717" y="4050089"/>
                  <a:pt x="6550873" y="4088337"/>
                  <a:pt x="6517981" y="4131478"/>
                </a:cubicBezTo>
                <a:cubicBezTo>
                  <a:pt x="6489050" y="4169423"/>
                  <a:pt x="6463862" y="4221811"/>
                  <a:pt x="6458276" y="4255658"/>
                </a:cubicBezTo>
                <a:cubicBezTo>
                  <a:pt x="6455636" y="4271656"/>
                  <a:pt x="6451180" y="4287745"/>
                  <a:pt x="6448374" y="4291410"/>
                </a:cubicBezTo>
                <a:cubicBezTo>
                  <a:pt x="6445568" y="4295076"/>
                  <a:pt x="6441269" y="4319069"/>
                  <a:pt x="6438820" y="4344728"/>
                </a:cubicBezTo>
                <a:cubicBezTo>
                  <a:pt x="6436372" y="4370387"/>
                  <a:pt x="6431523" y="4406377"/>
                  <a:pt x="6428044" y="4424705"/>
                </a:cubicBezTo>
                <a:cubicBezTo>
                  <a:pt x="6424565" y="4443033"/>
                  <a:pt x="6418365" y="4522510"/>
                  <a:pt x="6414265" y="4601320"/>
                </a:cubicBezTo>
                <a:cubicBezTo>
                  <a:pt x="6410165" y="4680130"/>
                  <a:pt x="6404298" y="4782100"/>
                  <a:pt x="6401227" y="4827920"/>
                </a:cubicBezTo>
                <a:cubicBezTo>
                  <a:pt x="6398156" y="4873740"/>
                  <a:pt x="6391020" y="4986207"/>
                  <a:pt x="6385370" y="5077847"/>
                </a:cubicBezTo>
                <a:cubicBezTo>
                  <a:pt x="6379721" y="5169487"/>
                  <a:pt x="6370354" y="5317944"/>
                  <a:pt x="6364556" y="5407751"/>
                </a:cubicBezTo>
                <a:cubicBezTo>
                  <a:pt x="6358757" y="5497559"/>
                  <a:pt x="6352506" y="5614462"/>
                  <a:pt x="6350663" y="5667537"/>
                </a:cubicBezTo>
                <a:lnTo>
                  <a:pt x="6347313" y="5764037"/>
                </a:lnTo>
                <a:lnTo>
                  <a:pt x="6389456" y="5717523"/>
                </a:lnTo>
                <a:cubicBezTo>
                  <a:pt x="6412635" y="5691940"/>
                  <a:pt x="6440177" y="5662760"/>
                  <a:pt x="6450660" y="5652680"/>
                </a:cubicBezTo>
                <a:close/>
                <a:moveTo>
                  <a:pt x="6441653" y="5147461"/>
                </a:moveTo>
                <a:cubicBezTo>
                  <a:pt x="6441653" y="5127405"/>
                  <a:pt x="6475634" y="5070808"/>
                  <a:pt x="6509460" y="5034527"/>
                </a:cubicBezTo>
                <a:cubicBezTo>
                  <a:pt x="6518004" y="5025363"/>
                  <a:pt x="6533503" y="5007368"/>
                  <a:pt x="6543903" y="4994538"/>
                </a:cubicBezTo>
                <a:cubicBezTo>
                  <a:pt x="6581540" y="4948110"/>
                  <a:pt x="6765842" y="4765490"/>
                  <a:pt x="6804880" y="4735943"/>
                </a:cubicBezTo>
                <a:cubicBezTo>
                  <a:pt x="6826874" y="4719297"/>
                  <a:pt x="6889139" y="4662041"/>
                  <a:pt x="6943246" y="4608706"/>
                </a:cubicBezTo>
                <a:cubicBezTo>
                  <a:pt x="6997353" y="4555372"/>
                  <a:pt x="7055836" y="4502297"/>
                  <a:pt x="7073208" y="4490761"/>
                </a:cubicBezTo>
                <a:cubicBezTo>
                  <a:pt x="7132202" y="4451587"/>
                  <a:pt x="7174772" y="4444842"/>
                  <a:pt x="7174772" y="4474669"/>
                </a:cubicBezTo>
                <a:cubicBezTo>
                  <a:pt x="7174772" y="4487662"/>
                  <a:pt x="7112528" y="4579700"/>
                  <a:pt x="7070752" y="4628479"/>
                </a:cubicBezTo>
                <a:cubicBezTo>
                  <a:pt x="6999791" y="4711334"/>
                  <a:pt x="6803557" y="4909806"/>
                  <a:pt x="6714906" y="4988382"/>
                </a:cubicBezTo>
                <a:cubicBezTo>
                  <a:pt x="6598033" y="5091973"/>
                  <a:pt x="6488641" y="5167821"/>
                  <a:pt x="6456109" y="5167821"/>
                </a:cubicBezTo>
                <a:cubicBezTo>
                  <a:pt x="6444432" y="5167821"/>
                  <a:pt x="6441653" y="5163908"/>
                  <a:pt x="6441653" y="5147461"/>
                </a:cubicBezTo>
                <a:close/>
                <a:moveTo>
                  <a:pt x="6509633" y="4679964"/>
                </a:moveTo>
                <a:cubicBezTo>
                  <a:pt x="6498175" y="4668506"/>
                  <a:pt x="6498983" y="4665723"/>
                  <a:pt x="6526141" y="4623110"/>
                </a:cubicBezTo>
                <a:cubicBezTo>
                  <a:pt x="6572369" y="4550576"/>
                  <a:pt x="6796334" y="4337639"/>
                  <a:pt x="6911880" y="4256366"/>
                </a:cubicBezTo>
                <a:cubicBezTo>
                  <a:pt x="6952881" y="4227526"/>
                  <a:pt x="6997968" y="4208101"/>
                  <a:pt x="7023905" y="4208101"/>
                </a:cubicBezTo>
                <a:cubicBezTo>
                  <a:pt x="7062100" y="4208101"/>
                  <a:pt x="7068137" y="4213108"/>
                  <a:pt x="7068137" y="4244785"/>
                </a:cubicBezTo>
                <a:cubicBezTo>
                  <a:pt x="7068137" y="4271602"/>
                  <a:pt x="7064722" y="4276878"/>
                  <a:pt x="7013153" y="4329727"/>
                </a:cubicBezTo>
                <a:cubicBezTo>
                  <a:pt x="6944695" y="4399884"/>
                  <a:pt x="6859609" y="4472456"/>
                  <a:pt x="6761559" y="4544318"/>
                </a:cubicBezTo>
                <a:cubicBezTo>
                  <a:pt x="6734067" y="4564467"/>
                  <a:pt x="6707991" y="4583999"/>
                  <a:pt x="6703611" y="4587723"/>
                </a:cubicBezTo>
                <a:cubicBezTo>
                  <a:pt x="6685817" y="4602852"/>
                  <a:pt x="6576367" y="4666162"/>
                  <a:pt x="6549820" y="4676683"/>
                </a:cubicBezTo>
                <a:cubicBezTo>
                  <a:pt x="6515940" y="4690109"/>
                  <a:pt x="6519489" y="4689819"/>
                  <a:pt x="6509633" y="4679964"/>
                </a:cubicBezTo>
                <a:close/>
                <a:moveTo>
                  <a:pt x="7205663" y="4380900"/>
                </a:moveTo>
                <a:cubicBezTo>
                  <a:pt x="7187692" y="4366765"/>
                  <a:pt x="7181169" y="4333138"/>
                  <a:pt x="7194766" y="4324734"/>
                </a:cubicBezTo>
                <a:cubicBezTo>
                  <a:pt x="7198432" y="4322468"/>
                  <a:pt x="7201431" y="4316093"/>
                  <a:pt x="7201431" y="4310566"/>
                </a:cubicBezTo>
                <a:cubicBezTo>
                  <a:pt x="7201431" y="4288343"/>
                  <a:pt x="7280829" y="4201262"/>
                  <a:pt x="7328570" y="4171124"/>
                </a:cubicBezTo>
                <a:cubicBezTo>
                  <a:pt x="7343501" y="4161698"/>
                  <a:pt x="7362240" y="4154916"/>
                  <a:pt x="7370214" y="4156051"/>
                </a:cubicBezTo>
                <a:cubicBezTo>
                  <a:pt x="7383220" y="4157903"/>
                  <a:pt x="7384913" y="4162715"/>
                  <a:pt x="7386675" y="4202814"/>
                </a:cubicBezTo>
                <a:cubicBezTo>
                  <a:pt x="7389007" y="4255870"/>
                  <a:pt x="7376173" y="4289394"/>
                  <a:pt x="7336111" y="4334907"/>
                </a:cubicBezTo>
                <a:cubicBezTo>
                  <a:pt x="7309186" y="4365496"/>
                  <a:pt x="7260566" y="4394713"/>
                  <a:pt x="7236589" y="4394713"/>
                </a:cubicBezTo>
                <a:cubicBezTo>
                  <a:pt x="7229238" y="4394713"/>
                  <a:pt x="7215320" y="4388498"/>
                  <a:pt x="7205663" y="4380900"/>
                </a:cubicBezTo>
                <a:close/>
                <a:moveTo>
                  <a:pt x="8880429" y="5190861"/>
                </a:moveTo>
                <a:cubicBezTo>
                  <a:pt x="8899788" y="5185255"/>
                  <a:pt x="8905515" y="5180879"/>
                  <a:pt x="8949886" y="5137782"/>
                </a:cubicBezTo>
                <a:cubicBezTo>
                  <a:pt x="8986462" y="5102256"/>
                  <a:pt x="9012596" y="5071448"/>
                  <a:pt x="9002774" y="5075435"/>
                </a:cubicBezTo>
                <a:cubicBezTo>
                  <a:pt x="8988747" y="5081128"/>
                  <a:pt x="8841298" y="5191651"/>
                  <a:pt x="8841134" y="5196595"/>
                </a:cubicBezTo>
                <a:cubicBezTo>
                  <a:pt x="8841034" y="5199592"/>
                  <a:pt x="8846201" y="5200579"/>
                  <a:pt x="8852616" y="5198790"/>
                </a:cubicBezTo>
                <a:cubicBezTo>
                  <a:pt x="8859031" y="5197002"/>
                  <a:pt x="8871547" y="5193433"/>
                  <a:pt x="8880429" y="5190861"/>
                </a:cubicBezTo>
                <a:close/>
                <a:moveTo>
                  <a:pt x="3005649" y="4911838"/>
                </a:moveTo>
                <a:cubicBezTo>
                  <a:pt x="3065668" y="4880409"/>
                  <a:pt x="3034152" y="4863513"/>
                  <a:pt x="2926984" y="4869663"/>
                </a:cubicBezTo>
                <a:cubicBezTo>
                  <a:pt x="2841800" y="4874552"/>
                  <a:pt x="2797276" y="4899566"/>
                  <a:pt x="2837704" y="4919823"/>
                </a:cubicBezTo>
                <a:cubicBezTo>
                  <a:pt x="2860375" y="4931182"/>
                  <a:pt x="2881452" y="4933321"/>
                  <a:pt x="2932417" y="4929432"/>
                </a:cubicBezTo>
                <a:cubicBezTo>
                  <a:pt x="2960662" y="4927277"/>
                  <a:pt x="2989310" y="4920394"/>
                  <a:pt x="3005649" y="4911838"/>
                </a:cubicBezTo>
                <a:close/>
                <a:moveTo>
                  <a:pt x="1403122" y="4901368"/>
                </a:moveTo>
                <a:cubicBezTo>
                  <a:pt x="1433208" y="4895060"/>
                  <a:pt x="1545668" y="4883968"/>
                  <a:pt x="1676376" y="4874415"/>
                </a:cubicBezTo>
                <a:cubicBezTo>
                  <a:pt x="1714865" y="4871602"/>
                  <a:pt x="1762851" y="4867375"/>
                  <a:pt x="1783011" y="4865022"/>
                </a:cubicBezTo>
                <a:cubicBezTo>
                  <a:pt x="1803172" y="4862668"/>
                  <a:pt x="1869153" y="4857641"/>
                  <a:pt x="1929635" y="4853849"/>
                </a:cubicBezTo>
                <a:cubicBezTo>
                  <a:pt x="1990118" y="4850058"/>
                  <a:pt x="2102585" y="4842896"/>
                  <a:pt x="2179562" y="4837933"/>
                </a:cubicBezTo>
                <a:cubicBezTo>
                  <a:pt x="2256540" y="4832971"/>
                  <a:pt x="2370507" y="4825768"/>
                  <a:pt x="2432822" y="4821928"/>
                </a:cubicBezTo>
                <a:cubicBezTo>
                  <a:pt x="2495137" y="4818088"/>
                  <a:pt x="2556619" y="4813317"/>
                  <a:pt x="2569449" y="4811326"/>
                </a:cubicBezTo>
                <a:cubicBezTo>
                  <a:pt x="2582278" y="4809334"/>
                  <a:pt x="2622766" y="4804809"/>
                  <a:pt x="2659422" y="4801268"/>
                </a:cubicBezTo>
                <a:cubicBezTo>
                  <a:pt x="3009192" y="4767486"/>
                  <a:pt x="3113077" y="4748149"/>
                  <a:pt x="3172128" y="4705830"/>
                </a:cubicBezTo>
                <a:cubicBezTo>
                  <a:pt x="3224228" y="4668494"/>
                  <a:pt x="3235980" y="4669912"/>
                  <a:pt x="3235775" y="4713510"/>
                </a:cubicBezTo>
                <a:cubicBezTo>
                  <a:pt x="3235590" y="4752741"/>
                  <a:pt x="3219649" y="4787991"/>
                  <a:pt x="3180176" y="4836453"/>
                </a:cubicBezTo>
                <a:lnTo>
                  <a:pt x="3149126" y="4874573"/>
                </a:lnTo>
                <a:lnTo>
                  <a:pt x="3196090" y="4874573"/>
                </a:lnTo>
                <a:cubicBezTo>
                  <a:pt x="3244741" y="4874573"/>
                  <a:pt x="3275909" y="4862528"/>
                  <a:pt x="3275909" y="4843725"/>
                </a:cubicBezTo>
                <a:cubicBezTo>
                  <a:pt x="3275909" y="4817282"/>
                  <a:pt x="3301867" y="4791154"/>
                  <a:pt x="3338309" y="4780917"/>
                </a:cubicBezTo>
                <a:cubicBezTo>
                  <a:pt x="3390062" y="4766378"/>
                  <a:pt x="3449670" y="4792238"/>
                  <a:pt x="3457872" y="4832789"/>
                </a:cubicBezTo>
                <a:cubicBezTo>
                  <a:pt x="3463587" y="4861043"/>
                  <a:pt x="3498417" y="4876499"/>
                  <a:pt x="3555566" y="4876141"/>
                </a:cubicBezTo>
                <a:cubicBezTo>
                  <a:pt x="3612261" y="4875786"/>
                  <a:pt x="3644643" y="4860495"/>
                  <a:pt x="3647916" y="4832530"/>
                </a:cubicBezTo>
                <a:lnTo>
                  <a:pt x="3650031" y="4814466"/>
                </a:lnTo>
                <a:lnTo>
                  <a:pt x="3601263" y="4816194"/>
                </a:lnTo>
                <a:lnTo>
                  <a:pt x="3552495" y="4817923"/>
                </a:lnTo>
                <a:lnTo>
                  <a:pt x="3550506" y="4794256"/>
                </a:lnTo>
                <a:cubicBezTo>
                  <a:pt x="3549086" y="4777365"/>
                  <a:pt x="3552285" y="4767178"/>
                  <a:pt x="3561682" y="4758675"/>
                </a:cubicBezTo>
                <a:cubicBezTo>
                  <a:pt x="3600976" y="4723113"/>
                  <a:pt x="3717091" y="4724240"/>
                  <a:pt x="3768265" y="4760680"/>
                </a:cubicBezTo>
                <a:cubicBezTo>
                  <a:pt x="3787506" y="4774380"/>
                  <a:pt x="3789093" y="4778465"/>
                  <a:pt x="3789093" y="4814278"/>
                </a:cubicBezTo>
                <a:cubicBezTo>
                  <a:pt x="3789093" y="4848688"/>
                  <a:pt x="3791044" y="4854325"/>
                  <a:pt x="3806445" y="4864416"/>
                </a:cubicBezTo>
                <a:cubicBezTo>
                  <a:pt x="3830088" y="4879908"/>
                  <a:pt x="3936684" y="4880408"/>
                  <a:pt x="3965708" y="4865163"/>
                </a:cubicBezTo>
                <a:cubicBezTo>
                  <a:pt x="3976705" y="4859387"/>
                  <a:pt x="3989451" y="4854643"/>
                  <a:pt x="3994033" y="4854620"/>
                </a:cubicBezTo>
                <a:cubicBezTo>
                  <a:pt x="3998615" y="4854600"/>
                  <a:pt x="4002364" y="4851782"/>
                  <a:pt x="4002364" y="4848364"/>
                </a:cubicBezTo>
                <a:cubicBezTo>
                  <a:pt x="4002364" y="4844945"/>
                  <a:pt x="4007613" y="4840337"/>
                  <a:pt x="4014027" y="4838123"/>
                </a:cubicBezTo>
                <a:cubicBezTo>
                  <a:pt x="4024973" y="4834345"/>
                  <a:pt x="4055682" y="4792975"/>
                  <a:pt x="4055682" y="4782007"/>
                </a:cubicBezTo>
                <a:cubicBezTo>
                  <a:pt x="4055682" y="4779257"/>
                  <a:pt x="4062431" y="4771217"/>
                  <a:pt x="4070681" y="4764141"/>
                </a:cubicBezTo>
                <a:cubicBezTo>
                  <a:pt x="4104428" y="4735194"/>
                  <a:pt x="4122057" y="4727949"/>
                  <a:pt x="4158751" y="4727949"/>
                </a:cubicBezTo>
                <a:cubicBezTo>
                  <a:pt x="4193657" y="4727949"/>
                  <a:pt x="4195641" y="4728846"/>
                  <a:pt x="4195641" y="4744611"/>
                </a:cubicBezTo>
                <a:cubicBezTo>
                  <a:pt x="4195641" y="4754556"/>
                  <a:pt x="4191828" y="4761273"/>
                  <a:pt x="4186184" y="4761273"/>
                </a:cubicBezTo>
                <a:cubicBezTo>
                  <a:pt x="4158637" y="4761273"/>
                  <a:pt x="4089240" y="4817491"/>
                  <a:pt x="4101568" y="4829820"/>
                </a:cubicBezTo>
                <a:cubicBezTo>
                  <a:pt x="4110633" y="4838884"/>
                  <a:pt x="4388240" y="4850532"/>
                  <a:pt x="4595525" y="4850544"/>
                </a:cubicBezTo>
                <a:cubicBezTo>
                  <a:pt x="4826576" y="4850557"/>
                  <a:pt x="5288227" y="4837121"/>
                  <a:pt x="5358635" y="4828334"/>
                </a:cubicBezTo>
                <a:cubicBezTo>
                  <a:pt x="5387960" y="4824673"/>
                  <a:pt x="5440445" y="4818705"/>
                  <a:pt x="5475268" y="4815071"/>
                </a:cubicBezTo>
                <a:cubicBezTo>
                  <a:pt x="5510091" y="4811436"/>
                  <a:pt x="5564918" y="4804968"/>
                  <a:pt x="5597105" y="4800697"/>
                </a:cubicBezTo>
                <a:cubicBezTo>
                  <a:pt x="5661152" y="4792198"/>
                  <a:pt x="5772756" y="4798977"/>
                  <a:pt x="5871819" y="4817382"/>
                </a:cubicBezTo>
                <a:cubicBezTo>
                  <a:pt x="5901144" y="4822831"/>
                  <a:pt x="5943132" y="4830656"/>
                  <a:pt x="5965125" y="4834770"/>
                </a:cubicBezTo>
                <a:cubicBezTo>
                  <a:pt x="5987119" y="4838885"/>
                  <a:pt x="6027251" y="4841198"/>
                  <a:pt x="6054308" y="4839911"/>
                </a:cubicBezTo>
                <a:cubicBezTo>
                  <a:pt x="6101101" y="4837684"/>
                  <a:pt x="6104449" y="4836440"/>
                  <a:pt x="6122882" y="4814417"/>
                </a:cubicBezTo>
                <a:cubicBezTo>
                  <a:pt x="6133540" y="4801683"/>
                  <a:pt x="6143876" y="4783767"/>
                  <a:pt x="6145851" y="4774603"/>
                </a:cubicBezTo>
                <a:cubicBezTo>
                  <a:pt x="6147826" y="4765439"/>
                  <a:pt x="6152271" y="4751943"/>
                  <a:pt x="6155727" y="4744611"/>
                </a:cubicBezTo>
                <a:cubicBezTo>
                  <a:pt x="6171337" y="4711508"/>
                  <a:pt x="6189908" y="4425806"/>
                  <a:pt x="6183204" y="4321893"/>
                </a:cubicBezTo>
                <a:cubicBezTo>
                  <a:pt x="6181212" y="4291006"/>
                  <a:pt x="6174681" y="4252017"/>
                  <a:pt x="6168693" y="4235252"/>
                </a:cubicBezTo>
                <a:lnTo>
                  <a:pt x="6157804" y="4204769"/>
                </a:lnTo>
                <a:lnTo>
                  <a:pt x="6064797" y="4198828"/>
                </a:lnTo>
                <a:cubicBezTo>
                  <a:pt x="5916803" y="4189374"/>
                  <a:pt x="5431788" y="4189922"/>
                  <a:pt x="5390333" y="4199590"/>
                </a:cubicBezTo>
                <a:cubicBezTo>
                  <a:pt x="5325121" y="4214799"/>
                  <a:pt x="5308650" y="4235580"/>
                  <a:pt x="5308650" y="4302649"/>
                </a:cubicBezTo>
                <a:lnTo>
                  <a:pt x="5308650" y="4343253"/>
                </a:lnTo>
                <a:lnTo>
                  <a:pt x="5276992" y="4339484"/>
                </a:lnTo>
                <a:cubicBezTo>
                  <a:pt x="5259581" y="4337412"/>
                  <a:pt x="5236338" y="4331014"/>
                  <a:pt x="5225341" y="4325267"/>
                </a:cubicBezTo>
                <a:cubicBezTo>
                  <a:pt x="5214344" y="4319521"/>
                  <a:pt x="5200058" y="4314801"/>
                  <a:pt x="5193593" y="4314778"/>
                </a:cubicBezTo>
                <a:cubicBezTo>
                  <a:pt x="5187129" y="4314758"/>
                  <a:pt x="5176632" y="4311815"/>
                  <a:pt x="5170267" y="4308244"/>
                </a:cubicBezTo>
                <a:cubicBezTo>
                  <a:pt x="5156353" y="4300439"/>
                  <a:pt x="5100754" y="4290951"/>
                  <a:pt x="4988743" y="4277269"/>
                </a:cubicBezTo>
                <a:cubicBezTo>
                  <a:pt x="4901403" y="4266600"/>
                  <a:pt x="4770940" y="4260945"/>
                  <a:pt x="4318939" y="4248232"/>
                </a:cubicBezTo>
                <a:cubicBezTo>
                  <a:pt x="3985590" y="4238856"/>
                  <a:pt x="2892914" y="4242656"/>
                  <a:pt x="2852699" y="4253330"/>
                </a:cubicBezTo>
                <a:cubicBezTo>
                  <a:pt x="2802096" y="4266763"/>
                  <a:pt x="2617110" y="4274800"/>
                  <a:pt x="2569449" y="4265638"/>
                </a:cubicBezTo>
                <a:cubicBezTo>
                  <a:pt x="2523931" y="4256888"/>
                  <a:pt x="2489472" y="4243123"/>
                  <a:pt x="2489472" y="4233690"/>
                </a:cubicBezTo>
                <a:cubicBezTo>
                  <a:pt x="2489472" y="4226758"/>
                  <a:pt x="2393604" y="4226201"/>
                  <a:pt x="2386758" y="4233094"/>
                </a:cubicBezTo>
                <a:cubicBezTo>
                  <a:pt x="2374904" y="4245029"/>
                  <a:pt x="2234155" y="4264908"/>
                  <a:pt x="2092921" y="4274595"/>
                </a:cubicBezTo>
                <a:cubicBezTo>
                  <a:pt x="2034271" y="4278617"/>
                  <a:pt x="1962292" y="4284756"/>
                  <a:pt x="1932968" y="4288236"/>
                </a:cubicBezTo>
                <a:cubicBezTo>
                  <a:pt x="1903643" y="4291717"/>
                  <a:pt x="1839162" y="4297382"/>
                  <a:pt x="1789676" y="4300826"/>
                </a:cubicBezTo>
                <a:cubicBezTo>
                  <a:pt x="1691159" y="4307681"/>
                  <a:pt x="1618371" y="4318246"/>
                  <a:pt x="1607019" y="4327338"/>
                </a:cubicBezTo>
                <a:cubicBezTo>
                  <a:pt x="1590492" y="4340574"/>
                  <a:pt x="1509021" y="4354478"/>
                  <a:pt x="1349804" y="4371235"/>
                </a:cubicBezTo>
                <a:cubicBezTo>
                  <a:pt x="1183607" y="4388727"/>
                  <a:pt x="1140390" y="4394386"/>
                  <a:pt x="1123204" y="4400907"/>
                </a:cubicBezTo>
                <a:cubicBezTo>
                  <a:pt x="1114040" y="4404385"/>
                  <a:pt x="1093812" y="4409173"/>
                  <a:pt x="1078252" y="4411548"/>
                </a:cubicBezTo>
                <a:cubicBezTo>
                  <a:pt x="1062692" y="4413924"/>
                  <a:pt x="1048269" y="4418606"/>
                  <a:pt x="1046201" y="4421952"/>
                </a:cubicBezTo>
                <a:cubicBezTo>
                  <a:pt x="1044133" y="4425299"/>
                  <a:pt x="1036664" y="4428037"/>
                  <a:pt x="1029605" y="4428037"/>
                </a:cubicBezTo>
                <a:cubicBezTo>
                  <a:pt x="1015178" y="4428037"/>
                  <a:pt x="955288" y="4462975"/>
                  <a:pt x="929995" y="4486147"/>
                </a:cubicBezTo>
                <a:cubicBezTo>
                  <a:pt x="910052" y="4504417"/>
                  <a:pt x="876213" y="4506175"/>
                  <a:pt x="861853" y="4489686"/>
                </a:cubicBezTo>
                <a:cubicBezTo>
                  <a:pt x="856267" y="4483271"/>
                  <a:pt x="840702" y="4454288"/>
                  <a:pt x="827264" y="4425280"/>
                </a:cubicBezTo>
                <a:cubicBezTo>
                  <a:pt x="799370" y="4365065"/>
                  <a:pt x="776317" y="4341415"/>
                  <a:pt x="745501" y="4341404"/>
                </a:cubicBezTo>
                <a:cubicBezTo>
                  <a:pt x="720223" y="4341397"/>
                  <a:pt x="656694" y="4368244"/>
                  <a:pt x="656682" y="4378942"/>
                </a:cubicBezTo>
                <a:cubicBezTo>
                  <a:pt x="656675" y="4386478"/>
                  <a:pt x="673430" y="4402502"/>
                  <a:pt x="745321" y="4463705"/>
                </a:cubicBezTo>
                <a:cubicBezTo>
                  <a:pt x="781704" y="4494680"/>
                  <a:pt x="792776" y="4516886"/>
                  <a:pt x="774972" y="4523175"/>
                </a:cubicBezTo>
                <a:cubicBezTo>
                  <a:pt x="754147" y="4530532"/>
                  <a:pt x="824447" y="4623063"/>
                  <a:pt x="945241" y="4747289"/>
                </a:cubicBezTo>
                <a:cubicBezTo>
                  <a:pt x="1034801" y="4839394"/>
                  <a:pt x="1080617" y="4880676"/>
                  <a:pt x="1103210" y="4889626"/>
                </a:cubicBezTo>
                <a:cubicBezTo>
                  <a:pt x="1112374" y="4893257"/>
                  <a:pt x="1125870" y="4898698"/>
                  <a:pt x="1133201" y="4901718"/>
                </a:cubicBezTo>
                <a:cubicBezTo>
                  <a:pt x="1140532" y="4904739"/>
                  <a:pt x="1152529" y="4908724"/>
                  <a:pt x="1159860" y="4910575"/>
                </a:cubicBezTo>
                <a:cubicBezTo>
                  <a:pt x="1180068" y="4915677"/>
                  <a:pt x="1368974" y="4908527"/>
                  <a:pt x="1403122" y="4901368"/>
                </a:cubicBezTo>
                <a:close/>
                <a:moveTo>
                  <a:pt x="7733425" y="4578500"/>
                </a:moveTo>
                <a:cubicBezTo>
                  <a:pt x="7734606" y="4568614"/>
                  <a:pt x="7732356" y="4556649"/>
                  <a:pt x="7728423" y="4551912"/>
                </a:cubicBezTo>
                <a:cubicBezTo>
                  <a:pt x="7724492" y="4547175"/>
                  <a:pt x="7719446" y="4521114"/>
                  <a:pt x="7717209" y="4493999"/>
                </a:cubicBezTo>
                <a:cubicBezTo>
                  <a:pt x="7712631" y="4438489"/>
                  <a:pt x="7717946" y="4427933"/>
                  <a:pt x="7761268" y="4406499"/>
                </a:cubicBezTo>
                <a:cubicBezTo>
                  <a:pt x="7787890" y="4393327"/>
                  <a:pt x="7856772" y="4374719"/>
                  <a:pt x="7878908" y="4374719"/>
                </a:cubicBezTo>
                <a:cubicBezTo>
                  <a:pt x="7887086" y="4374719"/>
                  <a:pt x="7895413" y="4372071"/>
                  <a:pt x="7897414" y="4368833"/>
                </a:cubicBezTo>
                <a:cubicBezTo>
                  <a:pt x="7899414" y="4365596"/>
                  <a:pt x="7918069" y="4360821"/>
                  <a:pt x="7938868" y="4358223"/>
                </a:cubicBezTo>
                <a:cubicBezTo>
                  <a:pt x="7959668" y="4355624"/>
                  <a:pt x="7981450" y="4351098"/>
                  <a:pt x="7987275" y="4348164"/>
                </a:cubicBezTo>
                <a:cubicBezTo>
                  <a:pt x="7993100" y="4345230"/>
                  <a:pt x="8006838" y="4339242"/>
                  <a:pt x="8017804" y="4334857"/>
                </a:cubicBezTo>
                <a:lnTo>
                  <a:pt x="8037743" y="4326884"/>
                </a:lnTo>
                <a:lnTo>
                  <a:pt x="8016999" y="4318162"/>
                </a:lnTo>
                <a:cubicBezTo>
                  <a:pt x="7989457" y="4306581"/>
                  <a:pt x="7961210" y="4268666"/>
                  <a:pt x="7961210" y="4243278"/>
                </a:cubicBezTo>
                <a:cubicBezTo>
                  <a:pt x="7961210" y="4214450"/>
                  <a:pt x="7974936" y="4205648"/>
                  <a:pt x="8011373" y="4211112"/>
                </a:cubicBezTo>
                <a:lnTo>
                  <a:pt x="8041664" y="4215654"/>
                </a:lnTo>
                <a:lnTo>
                  <a:pt x="8037389" y="4196882"/>
                </a:lnTo>
                <a:cubicBezTo>
                  <a:pt x="8035036" y="4186557"/>
                  <a:pt x="8026898" y="4163864"/>
                  <a:pt x="8019301" y="4146452"/>
                </a:cubicBezTo>
                <a:cubicBezTo>
                  <a:pt x="8001240" y="4105062"/>
                  <a:pt x="7984325" y="4104505"/>
                  <a:pt x="7934451" y="4143659"/>
                </a:cubicBezTo>
                <a:cubicBezTo>
                  <a:pt x="7879511" y="4186790"/>
                  <a:pt x="7657690" y="4405377"/>
                  <a:pt x="7629469" y="4444195"/>
                </a:cubicBezTo>
                <a:cubicBezTo>
                  <a:pt x="7615942" y="4462800"/>
                  <a:pt x="7602501" y="4479047"/>
                  <a:pt x="7599597" y="4480299"/>
                </a:cubicBezTo>
                <a:cubicBezTo>
                  <a:pt x="7596694" y="4481552"/>
                  <a:pt x="7589934" y="4493070"/>
                  <a:pt x="7584575" y="4505895"/>
                </a:cubicBezTo>
                <a:cubicBezTo>
                  <a:pt x="7567997" y="4545573"/>
                  <a:pt x="7585885" y="4562935"/>
                  <a:pt x="7687956" y="4606232"/>
                </a:cubicBezTo>
                <a:cubicBezTo>
                  <a:pt x="7709835" y="4615513"/>
                  <a:pt x="7730509" y="4602904"/>
                  <a:pt x="7733425" y="4578500"/>
                </a:cubicBezTo>
                <a:close/>
                <a:moveTo>
                  <a:pt x="340439" y="4218313"/>
                </a:moveTo>
                <a:cubicBezTo>
                  <a:pt x="345750" y="4205601"/>
                  <a:pt x="350096" y="4181785"/>
                  <a:pt x="350096" y="4165388"/>
                </a:cubicBezTo>
                <a:cubicBezTo>
                  <a:pt x="350096" y="4148991"/>
                  <a:pt x="353095" y="4133722"/>
                  <a:pt x="356761" y="4131457"/>
                </a:cubicBezTo>
                <a:cubicBezTo>
                  <a:pt x="360426" y="4129191"/>
                  <a:pt x="363425" y="4121229"/>
                  <a:pt x="363425" y="4113764"/>
                </a:cubicBezTo>
                <a:cubicBezTo>
                  <a:pt x="363425" y="4077858"/>
                  <a:pt x="411634" y="4035003"/>
                  <a:pt x="466729" y="4021933"/>
                </a:cubicBezTo>
                <a:cubicBezTo>
                  <a:pt x="485057" y="4017584"/>
                  <a:pt x="507550" y="4012261"/>
                  <a:pt x="516714" y="4010102"/>
                </a:cubicBezTo>
                <a:cubicBezTo>
                  <a:pt x="563321" y="3999125"/>
                  <a:pt x="583267" y="3964706"/>
                  <a:pt x="581899" y="3897617"/>
                </a:cubicBezTo>
                <a:cubicBezTo>
                  <a:pt x="581020" y="3854559"/>
                  <a:pt x="582857" y="3845749"/>
                  <a:pt x="595303" y="3833303"/>
                </a:cubicBezTo>
                <a:cubicBezTo>
                  <a:pt x="613235" y="3815370"/>
                  <a:pt x="650172" y="3814094"/>
                  <a:pt x="666908" y="3830829"/>
                </a:cubicBezTo>
                <a:cubicBezTo>
                  <a:pt x="678396" y="3842317"/>
                  <a:pt x="678393" y="3844065"/>
                  <a:pt x="666841" y="3876186"/>
                </a:cubicBezTo>
                <a:cubicBezTo>
                  <a:pt x="656734" y="3904293"/>
                  <a:pt x="656296" y="3910525"/>
                  <a:pt x="664081" y="3915454"/>
                </a:cubicBezTo>
                <a:cubicBezTo>
                  <a:pt x="675808" y="3922881"/>
                  <a:pt x="678898" y="3922874"/>
                  <a:pt x="698621" y="3915375"/>
                </a:cubicBezTo>
                <a:cubicBezTo>
                  <a:pt x="710298" y="3910935"/>
                  <a:pt x="717944" y="3899383"/>
                  <a:pt x="726192" y="3873721"/>
                </a:cubicBezTo>
                <a:cubicBezTo>
                  <a:pt x="745356" y="3814097"/>
                  <a:pt x="788559" y="3755482"/>
                  <a:pt x="882857" y="3661170"/>
                </a:cubicBezTo>
                <a:cubicBezTo>
                  <a:pt x="914243" y="3629779"/>
                  <a:pt x="953419" y="3593867"/>
                  <a:pt x="969914" y="3581366"/>
                </a:cubicBezTo>
                <a:cubicBezTo>
                  <a:pt x="986409" y="3568864"/>
                  <a:pt x="1001405" y="3557058"/>
                  <a:pt x="1003237" y="3555131"/>
                </a:cubicBezTo>
                <a:cubicBezTo>
                  <a:pt x="1015466" y="3542270"/>
                  <a:pt x="1058001" y="3527217"/>
                  <a:pt x="1072108" y="3530758"/>
                </a:cubicBezTo>
                <a:cubicBezTo>
                  <a:pt x="1092259" y="3535815"/>
                  <a:pt x="1096086" y="3527914"/>
                  <a:pt x="1103142" y="3466681"/>
                </a:cubicBezTo>
                <a:cubicBezTo>
                  <a:pt x="1107211" y="3431373"/>
                  <a:pt x="1111708" y="3418904"/>
                  <a:pt x="1124094" y="3408586"/>
                </a:cubicBezTo>
                <a:cubicBezTo>
                  <a:pt x="1141787" y="3393847"/>
                  <a:pt x="1176364" y="3390850"/>
                  <a:pt x="1188517" y="3403003"/>
                </a:cubicBezTo>
                <a:cubicBezTo>
                  <a:pt x="1198033" y="3412519"/>
                  <a:pt x="1199075" y="3450426"/>
                  <a:pt x="1190268" y="3466741"/>
                </a:cubicBezTo>
                <a:cubicBezTo>
                  <a:pt x="1186832" y="3473106"/>
                  <a:pt x="1177092" y="3493310"/>
                  <a:pt x="1168624" y="3511638"/>
                </a:cubicBezTo>
                <a:cubicBezTo>
                  <a:pt x="1118739" y="3619602"/>
                  <a:pt x="979230" y="3766419"/>
                  <a:pt x="913903" y="3779701"/>
                </a:cubicBezTo>
                <a:cubicBezTo>
                  <a:pt x="893340" y="3783881"/>
                  <a:pt x="847989" y="3825361"/>
                  <a:pt x="809855" y="3874865"/>
                </a:cubicBezTo>
                <a:cubicBezTo>
                  <a:pt x="777641" y="3916684"/>
                  <a:pt x="777904" y="3916350"/>
                  <a:pt x="763184" y="3934201"/>
                </a:cubicBezTo>
                <a:cubicBezTo>
                  <a:pt x="755921" y="3943010"/>
                  <a:pt x="749974" y="3952007"/>
                  <a:pt x="749970" y="3954196"/>
                </a:cubicBezTo>
                <a:cubicBezTo>
                  <a:pt x="749963" y="3957621"/>
                  <a:pt x="738400" y="3972714"/>
                  <a:pt x="710121" y="4006212"/>
                </a:cubicBezTo>
                <a:cubicBezTo>
                  <a:pt x="706383" y="4010639"/>
                  <a:pt x="703325" y="4016196"/>
                  <a:pt x="703325" y="4018559"/>
                </a:cubicBezTo>
                <a:cubicBezTo>
                  <a:pt x="703325" y="4028098"/>
                  <a:pt x="911673" y="4007806"/>
                  <a:pt x="934169" y="3996075"/>
                </a:cubicBezTo>
                <a:cubicBezTo>
                  <a:pt x="940999" y="3992514"/>
                  <a:pt x="966082" y="3979930"/>
                  <a:pt x="989908" y="3968111"/>
                </a:cubicBezTo>
                <a:cubicBezTo>
                  <a:pt x="1013734" y="3956292"/>
                  <a:pt x="1063220" y="3922993"/>
                  <a:pt x="1099876" y="3894114"/>
                </a:cubicBezTo>
                <a:cubicBezTo>
                  <a:pt x="1166583" y="3841558"/>
                  <a:pt x="1197867" y="3813461"/>
                  <a:pt x="1316759" y="3699320"/>
                </a:cubicBezTo>
                <a:cubicBezTo>
                  <a:pt x="1398849" y="3620510"/>
                  <a:pt x="1431054" y="3591339"/>
                  <a:pt x="1478358" y="3552947"/>
                </a:cubicBezTo>
                <a:cubicBezTo>
                  <a:pt x="1519854" y="3519269"/>
                  <a:pt x="1549745" y="3511575"/>
                  <a:pt x="1549745" y="3534571"/>
                </a:cubicBezTo>
                <a:cubicBezTo>
                  <a:pt x="1549745" y="3541686"/>
                  <a:pt x="1546976" y="3549218"/>
                  <a:pt x="1543593" y="3551309"/>
                </a:cubicBezTo>
                <a:cubicBezTo>
                  <a:pt x="1540209" y="3553400"/>
                  <a:pt x="1535472" y="3564074"/>
                  <a:pt x="1533066" y="3575029"/>
                </a:cubicBezTo>
                <a:cubicBezTo>
                  <a:pt x="1530660" y="3585984"/>
                  <a:pt x="1526169" y="3594946"/>
                  <a:pt x="1523086" y="3594946"/>
                </a:cubicBezTo>
                <a:cubicBezTo>
                  <a:pt x="1520003" y="3594946"/>
                  <a:pt x="1515504" y="3603944"/>
                  <a:pt x="1513089" y="3614941"/>
                </a:cubicBezTo>
                <a:cubicBezTo>
                  <a:pt x="1510673" y="3625938"/>
                  <a:pt x="1505936" y="3634935"/>
                  <a:pt x="1502562" y="3634935"/>
                </a:cubicBezTo>
                <a:cubicBezTo>
                  <a:pt x="1499188" y="3634935"/>
                  <a:pt x="1496409" y="3638684"/>
                  <a:pt x="1496386" y="3643266"/>
                </a:cubicBezTo>
                <a:cubicBezTo>
                  <a:pt x="1496366" y="3647848"/>
                  <a:pt x="1491977" y="3659971"/>
                  <a:pt x="1486638" y="3670206"/>
                </a:cubicBezTo>
                <a:cubicBezTo>
                  <a:pt x="1481299" y="3680442"/>
                  <a:pt x="1474980" y="3699219"/>
                  <a:pt x="1472594" y="3711934"/>
                </a:cubicBezTo>
                <a:cubicBezTo>
                  <a:pt x="1470209" y="3724650"/>
                  <a:pt x="1465598" y="3736696"/>
                  <a:pt x="1462348" y="3738705"/>
                </a:cubicBezTo>
                <a:cubicBezTo>
                  <a:pt x="1459098" y="3740714"/>
                  <a:pt x="1456439" y="3747236"/>
                  <a:pt x="1456439" y="3753198"/>
                </a:cubicBezTo>
                <a:cubicBezTo>
                  <a:pt x="1456439" y="3759161"/>
                  <a:pt x="1445104" y="3777728"/>
                  <a:pt x="1431251" y="3794459"/>
                </a:cubicBezTo>
                <a:cubicBezTo>
                  <a:pt x="1391788" y="3842120"/>
                  <a:pt x="1383127" y="3859041"/>
                  <a:pt x="1383127" y="3888472"/>
                </a:cubicBezTo>
                <a:cubicBezTo>
                  <a:pt x="1383127" y="3946597"/>
                  <a:pt x="1436868" y="3969573"/>
                  <a:pt x="1539450" y="3955305"/>
                </a:cubicBezTo>
                <a:cubicBezTo>
                  <a:pt x="1598624" y="3947074"/>
                  <a:pt x="1603063" y="3945203"/>
                  <a:pt x="1603063" y="3928480"/>
                </a:cubicBezTo>
                <a:cubicBezTo>
                  <a:pt x="1603063" y="3921745"/>
                  <a:pt x="1614309" y="3906822"/>
                  <a:pt x="1628055" y="3895318"/>
                </a:cubicBezTo>
                <a:cubicBezTo>
                  <a:pt x="1660022" y="3868565"/>
                  <a:pt x="1661691" y="3867438"/>
                  <a:pt x="1692932" y="3851538"/>
                </a:cubicBezTo>
                <a:cubicBezTo>
                  <a:pt x="1783348" y="3805522"/>
                  <a:pt x="1829663" y="3746310"/>
                  <a:pt x="1829663" y="3676733"/>
                </a:cubicBezTo>
                <a:cubicBezTo>
                  <a:pt x="1829663" y="3657174"/>
                  <a:pt x="1833785" y="3631521"/>
                  <a:pt x="1838823" y="3619725"/>
                </a:cubicBezTo>
                <a:cubicBezTo>
                  <a:pt x="1848646" y="3596724"/>
                  <a:pt x="1914578" y="3531254"/>
                  <a:pt x="1979619" y="3479914"/>
                </a:cubicBezTo>
                <a:cubicBezTo>
                  <a:pt x="2001613" y="3462553"/>
                  <a:pt x="2022607" y="3445952"/>
                  <a:pt x="2026273" y="3443023"/>
                </a:cubicBezTo>
                <a:cubicBezTo>
                  <a:pt x="2029938" y="3440093"/>
                  <a:pt x="2085422" y="3399014"/>
                  <a:pt x="2149570" y="3351736"/>
                </a:cubicBezTo>
                <a:cubicBezTo>
                  <a:pt x="2213718" y="3304457"/>
                  <a:pt x="2276924" y="3256613"/>
                  <a:pt x="2290027" y="3245415"/>
                </a:cubicBezTo>
                <a:cubicBezTo>
                  <a:pt x="2351874" y="3192560"/>
                  <a:pt x="2360988" y="3183331"/>
                  <a:pt x="2375955" y="3158407"/>
                </a:cubicBezTo>
                <a:cubicBezTo>
                  <a:pt x="2384760" y="3143745"/>
                  <a:pt x="2398157" y="3123918"/>
                  <a:pt x="2405727" y="3114347"/>
                </a:cubicBezTo>
                <a:cubicBezTo>
                  <a:pt x="2413297" y="3104777"/>
                  <a:pt x="2423990" y="3090097"/>
                  <a:pt x="2429488" y="3081725"/>
                </a:cubicBezTo>
                <a:cubicBezTo>
                  <a:pt x="2443060" y="3061060"/>
                  <a:pt x="2489615" y="3006273"/>
                  <a:pt x="2498745" y="3000222"/>
                </a:cubicBezTo>
                <a:cubicBezTo>
                  <a:pt x="2502808" y="2997529"/>
                  <a:pt x="2508765" y="2995280"/>
                  <a:pt x="2511983" y="2995223"/>
                </a:cubicBezTo>
                <a:cubicBezTo>
                  <a:pt x="2518790" y="2995105"/>
                  <a:pt x="2511539" y="3047763"/>
                  <a:pt x="2503324" y="3058106"/>
                </a:cubicBezTo>
                <a:cubicBezTo>
                  <a:pt x="2500267" y="3061953"/>
                  <a:pt x="2495588" y="3072599"/>
                  <a:pt x="2492926" y="3081763"/>
                </a:cubicBezTo>
                <a:cubicBezTo>
                  <a:pt x="2483208" y="3115212"/>
                  <a:pt x="2415304" y="3246264"/>
                  <a:pt x="2384451" y="3291115"/>
                </a:cubicBezTo>
                <a:cubicBezTo>
                  <a:pt x="2365857" y="3318145"/>
                  <a:pt x="2343891" y="3341556"/>
                  <a:pt x="2331296" y="3347766"/>
                </a:cubicBezTo>
                <a:cubicBezTo>
                  <a:pt x="2304829" y="3360815"/>
                  <a:pt x="2289529" y="3390942"/>
                  <a:pt x="2289529" y="3430008"/>
                </a:cubicBezTo>
                <a:cubicBezTo>
                  <a:pt x="2289529" y="3470937"/>
                  <a:pt x="2277913" y="3501640"/>
                  <a:pt x="2262428" y="3501640"/>
                </a:cubicBezTo>
                <a:cubicBezTo>
                  <a:pt x="2255042" y="3501640"/>
                  <a:pt x="2238925" y="3486702"/>
                  <a:pt x="2222882" y="3464984"/>
                </a:cubicBezTo>
                <a:cubicBezTo>
                  <a:pt x="2206196" y="3442397"/>
                  <a:pt x="2190827" y="3428328"/>
                  <a:pt x="2182839" y="3428328"/>
                </a:cubicBezTo>
                <a:cubicBezTo>
                  <a:pt x="2157590" y="3428328"/>
                  <a:pt x="2129835" y="3518176"/>
                  <a:pt x="2148765" y="3538630"/>
                </a:cubicBezTo>
                <a:cubicBezTo>
                  <a:pt x="2159207" y="3549913"/>
                  <a:pt x="2170049" y="3592593"/>
                  <a:pt x="2165491" y="3604472"/>
                </a:cubicBezTo>
                <a:cubicBezTo>
                  <a:pt x="2161768" y="3614173"/>
                  <a:pt x="2155040" y="3615460"/>
                  <a:pt x="2123655" y="3612473"/>
                </a:cubicBezTo>
                <a:cubicBezTo>
                  <a:pt x="1988745" y="3599638"/>
                  <a:pt x="1993775" y="3599575"/>
                  <a:pt x="1962655" y="3614487"/>
                </a:cubicBezTo>
                <a:cubicBezTo>
                  <a:pt x="1925562" y="3632261"/>
                  <a:pt x="1909645" y="3646022"/>
                  <a:pt x="1894064" y="3673789"/>
                </a:cubicBezTo>
                <a:cubicBezTo>
                  <a:pt x="1875184" y="3707432"/>
                  <a:pt x="1881945" y="3714030"/>
                  <a:pt x="1937603" y="3716279"/>
                </a:cubicBezTo>
                <a:cubicBezTo>
                  <a:pt x="1985839" y="3718229"/>
                  <a:pt x="1986294" y="3718421"/>
                  <a:pt x="1997589" y="3741570"/>
                </a:cubicBezTo>
                <a:cubicBezTo>
                  <a:pt x="2011396" y="3769869"/>
                  <a:pt x="2012641" y="3822261"/>
                  <a:pt x="2000347" y="3857581"/>
                </a:cubicBezTo>
                <a:cubicBezTo>
                  <a:pt x="1984924" y="3901886"/>
                  <a:pt x="1960131" y="3926695"/>
                  <a:pt x="1919460" y="3938518"/>
                </a:cubicBezTo>
                <a:cubicBezTo>
                  <a:pt x="1881051" y="3949684"/>
                  <a:pt x="1872192" y="3964250"/>
                  <a:pt x="1893206" y="3981690"/>
                </a:cubicBezTo>
                <a:cubicBezTo>
                  <a:pt x="1909495" y="3995209"/>
                  <a:pt x="2025165" y="3993127"/>
                  <a:pt x="2069593" y="3978515"/>
                </a:cubicBezTo>
                <a:cubicBezTo>
                  <a:pt x="2119135" y="3962221"/>
                  <a:pt x="2128517" y="3952666"/>
                  <a:pt x="2130907" y="3916072"/>
                </a:cubicBezTo>
                <a:cubicBezTo>
                  <a:pt x="2132881" y="3885844"/>
                  <a:pt x="2133363" y="3885263"/>
                  <a:pt x="2166232" y="3873507"/>
                </a:cubicBezTo>
                <a:cubicBezTo>
                  <a:pt x="2184560" y="3866952"/>
                  <a:pt x="2205225" y="3861577"/>
                  <a:pt x="2212155" y="3861562"/>
                </a:cubicBezTo>
                <a:cubicBezTo>
                  <a:pt x="2235138" y="3861516"/>
                  <a:pt x="2278969" y="3834614"/>
                  <a:pt x="2324148" y="3792830"/>
                </a:cubicBezTo>
                <a:cubicBezTo>
                  <a:pt x="2364908" y="3755134"/>
                  <a:pt x="2379612" y="3745315"/>
                  <a:pt x="2429488" y="3722482"/>
                </a:cubicBezTo>
                <a:cubicBezTo>
                  <a:pt x="2438652" y="3718287"/>
                  <a:pt x="2464424" y="3712429"/>
                  <a:pt x="2486759" y="3709465"/>
                </a:cubicBezTo>
                <a:cubicBezTo>
                  <a:pt x="2510962" y="3706252"/>
                  <a:pt x="2540021" y="3696659"/>
                  <a:pt x="2558686" y="3685721"/>
                </a:cubicBezTo>
                <a:cubicBezTo>
                  <a:pt x="2589534" y="3667643"/>
                  <a:pt x="2629431" y="3621524"/>
                  <a:pt x="2629431" y="3603944"/>
                </a:cubicBezTo>
                <a:cubicBezTo>
                  <a:pt x="2629431" y="3598995"/>
                  <a:pt x="2631956" y="3594946"/>
                  <a:pt x="2635041" y="3594946"/>
                </a:cubicBezTo>
                <a:cubicBezTo>
                  <a:pt x="2638126" y="3594946"/>
                  <a:pt x="2644058" y="3583700"/>
                  <a:pt x="2648223" y="3569954"/>
                </a:cubicBezTo>
                <a:cubicBezTo>
                  <a:pt x="2671963" y="3491604"/>
                  <a:pt x="2767532" y="3392058"/>
                  <a:pt x="2856032" y="3353499"/>
                </a:cubicBezTo>
                <a:cubicBezTo>
                  <a:pt x="2929080" y="3321673"/>
                  <a:pt x="2966332" y="3307935"/>
                  <a:pt x="2989734" y="3304193"/>
                </a:cubicBezTo>
                <a:cubicBezTo>
                  <a:pt x="3011779" y="3300668"/>
                  <a:pt x="3015985" y="3301839"/>
                  <a:pt x="3015985" y="3311505"/>
                </a:cubicBezTo>
                <a:cubicBezTo>
                  <a:pt x="3015985" y="3317836"/>
                  <a:pt x="2969963" y="3368455"/>
                  <a:pt x="2913713" y="3423991"/>
                </a:cubicBezTo>
                <a:cubicBezTo>
                  <a:pt x="2857463" y="3479528"/>
                  <a:pt x="2801229" y="3538162"/>
                  <a:pt x="2788749" y="3554290"/>
                </a:cubicBezTo>
                <a:cubicBezTo>
                  <a:pt x="2776269" y="3570417"/>
                  <a:pt x="2758465" y="3592910"/>
                  <a:pt x="2749184" y="3604275"/>
                </a:cubicBezTo>
                <a:cubicBezTo>
                  <a:pt x="2721920" y="3637662"/>
                  <a:pt x="2681693" y="3694009"/>
                  <a:pt x="2639272" y="3758232"/>
                </a:cubicBezTo>
                <a:cubicBezTo>
                  <a:pt x="2617482" y="3791223"/>
                  <a:pt x="2598105" y="3819714"/>
                  <a:pt x="2596214" y="3821547"/>
                </a:cubicBezTo>
                <a:cubicBezTo>
                  <a:pt x="2583995" y="3833388"/>
                  <a:pt x="2562288" y="3869926"/>
                  <a:pt x="2565540" y="3873177"/>
                </a:cubicBezTo>
                <a:cubicBezTo>
                  <a:pt x="2567701" y="3875338"/>
                  <a:pt x="2576212" y="3873773"/>
                  <a:pt x="2584454" y="3869699"/>
                </a:cubicBezTo>
                <a:cubicBezTo>
                  <a:pt x="2592697" y="3865625"/>
                  <a:pt x="2612821" y="3860251"/>
                  <a:pt x="2629175" y="3857757"/>
                </a:cubicBezTo>
                <a:cubicBezTo>
                  <a:pt x="2645529" y="3855263"/>
                  <a:pt x="2663524" y="3850732"/>
                  <a:pt x="2669163" y="3847688"/>
                </a:cubicBezTo>
                <a:cubicBezTo>
                  <a:pt x="2680888" y="3841359"/>
                  <a:pt x="2740757" y="3829627"/>
                  <a:pt x="2799382" y="3822169"/>
                </a:cubicBezTo>
                <a:cubicBezTo>
                  <a:pt x="2821375" y="3819371"/>
                  <a:pt x="2847353" y="3813762"/>
                  <a:pt x="2857111" y="3809706"/>
                </a:cubicBezTo>
                <a:cubicBezTo>
                  <a:pt x="2876077" y="3801820"/>
                  <a:pt x="2911093" y="3755701"/>
                  <a:pt x="2918964" y="3728241"/>
                </a:cubicBezTo>
                <a:cubicBezTo>
                  <a:pt x="2939974" y="3654933"/>
                  <a:pt x="2994548" y="3601611"/>
                  <a:pt x="3048567" y="3601611"/>
                </a:cubicBezTo>
                <a:cubicBezTo>
                  <a:pt x="3059448" y="3601611"/>
                  <a:pt x="3073064" y="3596899"/>
                  <a:pt x="3078824" y="3591138"/>
                </a:cubicBezTo>
                <a:cubicBezTo>
                  <a:pt x="3091050" y="3578912"/>
                  <a:pt x="3092539" y="3542706"/>
                  <a:pt x="3081786" y="3519107"/>
                </a:cubicBezTo>
                <a:cubicBezTo>
                  <a:pt x="3077656" y="3510041"/>
                  <a:pt x="3076248" y="3494767"/>
                  <a:pt x="3078658" y="3485165"/>
                </a:cubicBezTo>
                <a:lnTo>
                  <a:pt x="3083040" y="3467706"/>
                </a:lnTo>
                <a:lnTo>
                  <a:pt x="3146924" y="3469677"/>
                </a:lnTo>
                <a:cubicBezTo>
                  <a:pt x="3209767" y="3471617"/>
                  <a:pt x="3211033" y="3471351"/>
                  <a:pt x="3224625" y="3453376"/>
                </a:cubicBezTo>
                <a:cubicBezTo>
                  <a:pt x="3237918" y="3435795"/>
                  <a:pt x="3238015" y="3434208"/>
                  <a:pt x="3227184" y="3411495"/>
                </a:cubicBezTo>
                <a:cubicBezTo>
                  <a:pt x="3220993" y="3398511"/>
                  <a:pt x="3215927" y="3382701"/>
                  <a:pt x="3215927" y="3376362"/>
                </a:cubicBezTo>
                <a:cubicBezTo>
                  <a:pt x="3215927" y="3337658"/>
                  <a:pt x="3383071" y="3162016"/>
                  <a:pt x="3513733" y="3063414"/>
                </a:cubicBezTo>
                <a:cubicBezTo>
                  <a:pt x="3531387" y="3050092"/>
                  <a:pt x="3547330" y="3037390"/>
                  <a:pt x="3549163" y="3035186"/>
                </a:cubicBezTo>
                <a:cubicBezTo>
                  <a:pt x="3560197" y="3021919"/>
                  <a:pt x="3644683" y="2975163"/>
                  <a:pt x="3657302" y="2975339"/>
                </a:cubicBezTo>
                <a:cubicBezTo>
                  <a:pt x="3678835" y="2975641"/>
                  <a:pt x="3695797" y="2990581"/>
                  <a:pt x="3695727" y="3009186"/>
                </a:cubicBezTo>
                <a:cubicBezTo>
                  <a:pt x="3695666" y="3024638"/>
                  <a:pt x="3672413" y="3048122"/>
                  <a:pt x="3640055" y="3065405"/>
                </a:cubicBezTo>
                <a:cubicBezTo>
                  <a:pt x="3632219" y="3069591"/>
                  <a:pt x="3607812" y="3082586"/>
                  <a:pt x="3585819" y="3094283"/>
                </a:cubicBezTo>
                <a:cubicBezTo>
                  <a:pt x="3542495" y="3117325"/>
                  <a:pt x="3495845" y="3154618"/>
                  <a:pt x="3495845" y="3166211"/>
                </a:cubicBezTo>
                <a:cubicBezTo>
                  <a:pt x="3495845" y="3170185"/>
                  <a:pt x="3491347" y="3177171"/>
                  <a:pt x="3485848" y="3181734"/>
                </a:cubicBezTo>
                <a:cubicBezTo>
                  <a:pt x="3474544" y="3191115"/>
                  <a:pt x="3472414" y="3218811"/>
                  <a:pt x="3482516" y="3225055"/>
                </a:cubicBezTo>
                <a:cubicBezTo>
                  <a:pt x="3492809" y="3231416"/>
                  <a:pt x="3490393" y="3265737"/>
                  <a:pt x="3478986" y="3275204"/>
                </a:cubicBezTo>
                <a:cubicBezTo>
                  <a:pt x="3471118" y="3281734"/>
                  <a:pt x="3464963" y="3281920"/>
                  <a:pt x="3452014" y="3276020"/>
                </a:cubicBezTo>
                <a:cubicBezTo>
                  <a:pt x="3442786" y="3271815"/>
                  <a:pt x="3432518" y="3268375"/>
                  <a:pt x="3429197" y="3268375"/>
                </a:cubicBezTo>
                <a:cubicBezTo>
                  <a:pt x="3419396" y="3268375"/>
                  <a:pt x="3404065" y="3309130"/>
                  <a:pt x="3400340" y="3345089"/>
                </a:cubicBezTo>
                <a:cubicBezTo>
                  <a:pt x="3392533" y="3420452"/>
                  <a:pt x="3317217" y="3517610"/>
                  <a:pt x="3189268" y="3617374"/>
                </a:cubicBezTo>
                <a:cubicBezTo>
                  <a:pt x="3169714" y="3632621"/>
                  <a:pt x="3112165" y="3665562"/>
                  <a:pt x="3082632" y="3678412"/>
                </a:cubicBezTo>
                <a:cubicBezTo>
                  <a:pt x="3032367" y="3700283"/>
                  <a:pt x="3000371" y="3718434"/>
                  <a:pt x="2997640" y="3726626"/>
                </a:cubicBezTo>
                <a:cubicBezTo>
                  <a:pt x="2993446" y="3739207"/>
                  <a:pt x="3085415" y="3826305"/>
                  <a:pt x="3120456" y="3842939"/>
                </a:cubicBezTo>
                <a:cubicBezTo>
                  <a:pt x="3147373" y="3855716"/>
                  <a:pt x="3163471" y="3858188"/>
                  <a:pt x="3219259" y="3858107"/>
                </a:cubicBezTo>
                <a:cubicBezTo>
                  <a:pt x="3282666" y="3858015"/>
                  <a:pt x="3288347" y="3856803"/>
                  <a:pt x="3336103" y="3833195"/>
                </a:cubicBezTo>
                <a:cubicBezTo>
                  <a:pt x="3396740" y="3803218"/>
                  <a:pt x="3404659" y="3797402"/>
                  <a:pt x="3493401" y="3717664"/>
                </a:cubicBezTo>
                <a:cubicBezTo>
                  <a:pt x="3588288" y="3632405"/>
                  <a:pt x="3640229" y="3601599"/>
                  <a:pt x="3699119" y="3595652"/>
                </a:cubicBezTo>
                <a:lnTo>
                  <a:pt x="3739108" y="3591614"/>
                </a:lnTo>
                <a:lnTo>
                  <a:pt x="3737407" y="3548592"/>
                </a:lnTo>
                <a:cubicBezTo>
                  <a:pt x="3736472" y="3524930"/>
                  <a:pt x="3732723" y="3502587"/>
                  <a:pt x="3729076" y="3498940"/>
                </a:cubicBezTo>
                <a:cubicBezTo>
                  <a:pt x="3719112" y="3488976"/>
                  <a:pt x="3721420" y="3420246"/>
                  <a:pt x="3732196" y="3406021"/>
                </a:cubicBezTo>
                <a:cubicBezTo>
                  <a:pt x="3743532" y="3391060"/>
                  <a:pt x="3783191" y="3388474"/>
                  <a:pt x="3799080" y="3401661"/>
                </a:cubicBezTo>
                <a:cubicBezTo>
                  <a:pt x="3806671" y="3407961"/>
                  <a:pt x="3809411" y="3418052"/>
                  <a:pt x="3807643" y="3433198"/>
                </a:cubicBezTo>
                <a:cubicBezTo>
                  <a:pt x="3805110" y="3454895"/>
                  <a:pt x="3805570" y="3455360"/>
                  <a:pt x="3825393" y="3451195"/>
                </a:cubicBezTo>
                <a:cubicBezTo>
                  <a:pt x="3836586" y="3448843"/>
                  <a:pt x="3848592" y="3444235"/>
                  <a:pt x="3852075" y="3440956"/>
                </a:cubicBezTo>
                <a:cubicBezTo>
                  <a:pt x="3855557" y="3437676"/>
                  <a:pt x="3863118" y="3434993"/>
                  <a:pt x="3868876" y="3434993"/>
                </a:cubicBezTo>
                <a:cubicBezTo>
                  <a:pt x="3884316" y="3434993"/>
                  <a:pt x="3982786" y="3376048"/>
                  <a:pt x="4004030" y="3354089"/>
                </a:cubicBezTo>
                <a:cubicBezTo>
                  <a:pt x="4033507" y="3323620"/>
                  <a:pt x="4024165" y="3306501"/>
                  <a:pt x="3987926" y="3324580"/>
                </a:cubicBezTo>
                <a:cubicBezTo>
                  <a:pt x="3945989" y="3345500"/>
                  <a:pt x="3922387" y="3332925"/>
                  <a:pt x="3922387" y="3289661"/>
                </a:cubicBezTo>
                <a:cubicBezTo>
                  <a:pt x="3922387" y="3250199"/>
                  <a:pt x="3933253" y="3244685"/>
                  <a:pt x="4006357" y="3247048"/>
                </a:cubicBezTo>
                <a:cubicBezTo>
                  <a:pt x="4062613" y="3248867"/>
                  <a:pt x="4070594" y="3247549"/>
                  <a:pt x="4094407" y="3232517"/>
                </a:cubicBezTo>
                <a:cubicBezTo>
                  <a:pt x="4128993" y="3210684"/>
                  <a:pt x="4160140" y="3172106"/>
                  <a:pt x="4165272" y="3144746"/>
                </a:cubicBezTo>
                <a:cubicBezTo>
                  <a:pt x="4167548" y="3132615"/>
                  <a:pt x="4165846" y="3108535"/>
                  <a:pt x="4161490" y="3091235"/>
                </a:cubicBezTo>
                <a:cubicBezTo>
                  <a:pt x="4150201" y="3046401"/>
                  <a:pt x="4158592" y="3041801"/>
                  <a:pt x="4251899" y="3041674"/>
                </a:cubicBezTo>
                <a:cubicBezTo>
                  <a:pt x="4323555" y="3041577"/>
                  <a:pt x="4366799" y="3033236"/>
                  <a:pt x="4383800" y="3016235"/>
                </a:cubicBezTo>
                <a:cubicBezTo>
                  <a:pt x="4388081" y="3011954"/>
                  <a:pt x="4394899" y="3008451"/>
                  <a:pt x="4398951" y="3008451"/>
                </a:cubicBezTo>
                <a:cubicBezTo>
                  <a:pt x="4405544" y="3008451"/>
                  <a:pt x="4440196" y="2978329"/>
                  <a:pt x="4535038" y="2890152"/>
                </a:cubicBezTo>
                <a:cubicBezTo>
                  <a:pt x="4551795" y="2874573"/>
                  <a:pt x="4567546" y="2861827"/>
                  <a:pt x="4570042" y="2861827"/>
                </a:cubicBezTo>
                <a:cubicBezTo>
                  <a:pt x="4572537" y="2861827"/>
                  <a:pt x="4578541" y="2857948"/>
                  <a:pt x="4583385" y="2853208"/>
                </a:cubicBezTo>
                <a:cubicBezTo>
                  <a:pt x="4601470" y="2835509"/>
                  <a:pt x="4658392" y="2808226"/>
                  <a:pt x="4684810" y="2804594"/>
                </a:cubicBezTo>
                <a:cubicBezTo>
                  <a:pt x="4740868" y="2796888"/>
                  <a:pt x="4801285" y="2757267"/>
                  <a:pt x="4844125" y="2700117"/>
                </a:cubicBezTo>
                <a:cubicBezTo>
                  <a:pt x="4860581" y="2678164"/>
                  <a:pt x="4861331" y="2675215"/>
                  <a:pt x="4850456" y="2675215"/>
                </a:cubicBezTo>
                <a:cubicBezTo>
                  <a:pt x="4843672" y="2675215"/>
                  <a:pt x="4835272" y="2677823"/>
                  <a:pt x="4831789" y="2681012"/>
                </a:cubicBezTo>
                <a:cubicBezTo>
                  <a:pt x="4828307" y="2684200"/>
                  <a:pt x="4814023" y="2688540"/>
                  <a:pt x="4800047" y="2690657"/>
                </a:cubicBezTo>
                <a:cubicBezTo>
                  <a:pt x="4777193" y="2694119"/>
                  <a:pt x="4774847" y="2693131"/>
                  <a:pt x="4776721" y="2680832"/>
                </a:cubicBezTo>
                <a:cubicBezTo>
                  <a:pt x="4778078" y="2671927"/>
                  <a:pt x="4792751" y="2659706"/>
                  <a:pt x="4818793" y="2645792"/>
                </a:cubicBezTo>
                <a:cubicBezTo>
                  <a:pt x="4840786" y="2634042"/>
                  <a:pt x="4876776" y="2614385"/>
                  <a:pt x="4898769" y="2602110"/>
                </a:cubicBezTo>
                <a:cubicBezTo>
                  <a:pt x="4920763" y="2589836"/>
                  <a:pt x="4943256" y="2577402"/>
                  <a:pt x="4948755" y="2574479"/>
                </a:cubicBezTo>
                <a:cubicBezTo>
                  <a:pt x="4960739" y="2568110"/>
                  <a:pt x="5058495" y="2523720"/>
                  <a:pt x="5082049" y="2513951"/>
                </a:cubicBezTo>
                <a:cubicBezTo>
                  <a:pt x="5091213" y="2510151"/>
                  <a:pt x="5103308" y="2504774"/>
                  <a:pt x="5108927" y="2502002"/>
                </a:cubicBezTo>
                <a:cubicBezTo>
                  <a:pt x="5114546" y="2499230"/>
                  <a:pt x="5129542" y="2494735"/>
                  <a:pt x="5142251" y="2492013"/>
                </a:cubicBezTo>
                <a:cubicBezTo>
                  <a:pt x="5154960" y="2489291"/>
                  <a:pt x="5168744" y="2484345"/>
                  <a:pt x="5172883" y="2481022"/>
                </a:cubicBezTo>
                <a:cubicBezTo>
                  <a:pt x="5177021" y="2477699"/>
                  <a:pt x="5204907" y="2473091"/>
                  <a:pt x="5234851" y="2470782"/>
                </a:cubicBezTo>
                <a:cubicBezTo>
                  <a:pt x="5272813" y="2467854"/>
                  <a:pt x="5287182" y="2464469"/>
                  <a:pt x="5282312" y="2459598"/>
                </a:cubicBezTo>
                <a:cubicBezTo>
                  <a:pt x="5260831" y="2438118"/>
                  <a:pt x="5285681" y="2367630"/>
                  <a:pt x="5328027" y="2329925"/>
                </a:cubicBezTo>
                <a:cubicBezTo>
                  <a:pt x="5362101" y="2299585"/>
                  <a:pt x="5437367" y="2268968"/>
                  <a:pt x="5478377" y="2268765"/>
                </a:cubicBezTo>
                <a:cubicBezTo>
                  <a:pt x="5529117" y="2268513"/>
                  <a:pt x="5623175" y="2215038"/>
                  <a:pt x="5705201" y="2139809"/>
                </a:cubicBezTo>
                <a:cubicBezTo>
                  <a:pt x="5727984" y="2118914"/>
                  <a:pt x="5808928" y="2073199"/>
                  <a:pt x="5844529" y="2061121"/>
                </a:cubicBezTo>
                <a:cubicBezTo>
                  <a:pt x="5863204" y="2054785"/>
                  <a:pt x="5900977" y="2047597"/>
                  <a:pt x="5928469" y="2045147"/>
                </a:cubicBezTo>
                <a:cubicBezTo>
                  <a:pt x="5986423" y="2039983"/>
                  <a:pt x="6033442" y="2026356"/>
                  <a:pt x="6063727" y="2005947"/>
                </a:cubicBezTo>
                <a:cubicBezTo>
                  <a:pt x="6100093" y="1981439"/>
                  <a:pt x="6092277" y="1973016"/>
                  <a:pt x="6025108" y="1964329"/>
                </a:cubicBezTo>
                <a:cubicBezTo>
                  <a:pt x="5910058" y="1949448"/>
                  <a:pt x="5792522" y="1956137"/>
                  <a:pt x="5651883" y="1985568"/>
                </a:cubicBezTo>
                <a:cubicBezTo>
                  <a:pt x="5606508" y="1995064"/>
                  <a:pt x="5542425" y="2026989"/>
                  <a:pt x="5516922" y="2052804"/>
                </a:cubicBezTo>
                <a:cubicBezTo>
                  <a:pt x="5496675" y="2073298"/>
                  <a:pt x="5495262" y="2077744"/>
                  <a:pt x="5495262" y="2120946"/>
                </a:cubicBezTo>
                <a:cubicBezTo>
                  <a:pt x="5495262" y="2162780"/>
                  <a:pt x="5493696" y="2168189"/>
                  <a:pt x="5478747" y="2177984"/>
                </a:cubicBezTo>
                <a:cubicBezTo>
                  <a:pt x="5452185" y="2195388"/>
                  <a:pt x="5341896" y="2203718"/>
                  <a:pt x="5247059" y="2195483"/>
                </a:cubicBezTo>
                <a:cubicBezTo>
                  <a:pt x="5202344" y="2191601"/>
                  <a:pt x="5162820" y="2185485"/>
                  <a:pt x="5159227" y="2181892"/>
                </a:cubicBezTo>
                <a:cubicBezTo>
                  <a:pt x="5155635" y="2178300"/>
                  <a:pt x="5148500" y="2175361"/>
                  <a:pt x="5143372" y="2175361"/>
                </a:cubicBezTo>
                <a:cubicBezTo>
                  <a:pt x="5138245" y="2175361"/>
                  <a:pt x="5124599" y="2171121"/>
                  <a:pt x="5113048" y="2165938"/>
                </a:cubicBezTo>
                <a:cubicBezTo>
                  <a:pt x="5077054" y="2149790"/>
                  <a:pt x="5040481" y="2140062"/>
                  <a:pt x="4992076" y="2133762"/>
                </a:cubicBezTo>
                <a:cubicBezTo>
                  <a:pt x="4884946" y="2119820"/>
                  <a:pt x="3725089" y="2109778"/>
                  <a:pt x="3615810" y="2121847"/>
                </a:cubicBezTo>
                <a:cubicBezTo>
                  <a:pt x="3521620" y="2132249"/>
                  <a:pt x="3479629" y="2150047"/>
                  <a:pt x="3419201" y="2205180"/>
                </a:cubicBezTo>
                <a:cubicBezTo>
                  <a:pt x="3397207" y="2225246"/>
                  <a:pt x="3373964" y="2243443"/>
                  <a:pt x="3367549" y="2245617"/>
                </a:cubicBezTo>
                <a:cubicBezTo>
                  <a:pt x="3361134" y="2247792"/>
                  <a:pt x="3355886" y="2251993"/>
                  <a:pt x="3355886" y="2254953"/>
                </a:cubicBezTo>
                <a:cubicBezTo>
                  <a:pt x="3355886" y="2264207"/>
                  <a:pt x="3315476" y="2268910"/>
                  <a:pt x="3301273" y="2261308"/>
                </a:cubicBezTo>
                <a:cubicBezTo>
                  <a:pt x="3289759" y="2255147"/>
                  <a:pt x="3288395" y="2249961"/>
                  <a:pt x="3292134" y="2226576"/>
                </a:cubicBezTo>
                <a:cubicBezTo>
                  <a:pt x="3294552" y="2211457"/>
                  <a:pt x="3298638" y="2197497"/>
                  <a:pt x="3301215" y="2195555"/>
                </a:cubicBezTo>
                <a:cubicBezTo>
                  <a:pt x="3303792" y="2193612"/>
                  <a:pt x="3310399" y="2184162"/>
                  <a:pt x="3315898" y="2174555"/>
                </a:cubicBezTo>
                <a:cubicBezTo>
                  <a:pt x="3326428" y="2156155"/>
                  <a:pt x="3362473" y="2111773"/>
                  <a:pt x="3404027" y="2066042"/>
                </a:cubicBezTo>
                <a:cubicBezTo>
                  <a:pt x="3433175" y="2033965"/>
                  <a:pt x="3434523" y="2028737"/>
                  <a:pt x="3413647" y="2028737"/>
                </a:cubicBezTo>
                <a:cubicBezTo>
                  <a:pt x="3405094" y="2028737"/>
                  <a:pt x="3395876" y="2030986"/>
                  <a:pt x="3393163" y="2033735"/>
                </a:cubicBezTo>
                <a:cubicBezTo>
                  <a:pt x="3388716" y="2038241"/>
                  <a:pt x="3323493" y="2050886"/>
                  <a:pt x="3262580" y="2059051"/>
                </a:cubicBezTo>
                <a:cubicBezTo>
                  <a:pt x="3249750" y="2060771"/>
                  <a:pt x="3215260" y="2065352"/>
                  <a:pt x="3185936" y="2069232"/>
                </a:cubicBezTo>
                <a:cubicBezTo>
                  <a:pt x="3134180" y="2076079"/>
                  <a:pt x="3034023" y="2081688"/>
                  <a:pt x="2722737" y="2095175"/>
                </a:cubicBezTo>
                <a:cubicBezTo>
                  <a:pt x="2564485" y="2102031"/>
                  <a:pt x="2545317" y="2103568"/>
                  <a:pt x="2476143" y="2114949"/>
                </a:cubicBezTo>
                <a:cubicBezTo>
                  <a:pt x="2384527" y="2130023"/>
                  <a:pt x="2346171" y="2156415"/>
                  <a:pt x="2199557" y="2305260"/>
                </a:cubicBezTo>
                <a:cubicBezTo>
                  <a:pt x="2056522" y="2450471"/>
                  <a:pt x="2017770" y="2474409"/>
                  <a:pt x="2007649" y="2423804"/>
                </a:cubicBezTo>
                <a:cubicBezTo>
                  <a:pt x="1994481" y="2357965"/>
                  <a:pt x="2061426" y="2258805"/>
                  <a:pt x="2192892" y="2149417"/>
                </a:cubicBezTo>
                <a:lnTo>
                  <a:pt x="2219551" y="2127235"/>
                </a:lnTo>
                <a:lnTo>
                  <a:pt x="2128840" y="2130968"/>
                </a:lnTo>
                <a:cubicBezTo>
                  <a:pt x="2065656" y="2133569"/>
                  <a:pt x="2030263" y="2138096"/>
                  <a:pt x="2012207" y="2145887"/>
                </a:cubicBezTo>
                <a:cubicBezTo>
                  <a:pt x="1972946" y="2162830"/>
                  <a:pt x="1900079" y="2198230"/>
                  <a:pt x="1896312" y="2202192"/>
                </a:cubicBezTo>
                <a:cubicBezTo>
                  <a:pt x="1894479" y="2204119"/>
                  <a:pt x="1879483" y="2216092"/>
                  <a:pt x="1862988" y="2228799"/>
                </a:cubicBezTo>
                <a:cubicBezTo>
                  <a:pt x="1846493" y="2241505"/>
                  <a:pt x="1822500" y="2262024"/>
                  <a:pt x="1809670" y="2274396"/>
                </a:cubicBezTo>
                <a:cubicBezTo>
                  <a:pt x="1796841" y="2286769"/>
                  <a:pt x="1772848" y="2307786"/>
                  <a:pt x="1756352" y="2321102"/>
                </a:cubicBezTo>
                <a:cubicBezTo>
                  <a:pt x="1739857" y="2334417"/>
                  <a:pt x="1724862" y="2346900"/>
                  <a:pt x="1723029" y="2348841"/>
                </a:cubicBezTo>
                <a:cubicBezTo>
                  <a:pt x="1717632" y="2354557"/>
                  <a:pt x="1629290" y="2408626"/>
                  <a:pt x="1625347" y="2408626"/>
                </a:cubicBezTo>
                <a:cubicBezTo>
                  <a:pt x="1623363" y="2408626"/>
                  <a:pt x="1612290" y="2412826"/>
                  <a:pt x="1600739" y="2417960"/>
                </a:cubicBezTo>
                <a:cubicBezTo>
                  <a:pt x="1550057" y="2440487"/>
                  <a:pt x="1527418" y="2435001"/>
                  <a:pt x="1543379" y="2404061"/>
                </a:cubicBezTo>
                <a:cubicBezTo>
                  <a:pt x="1548702" y="2393742"/>
                  <a:pt x="1555009" y="2383800"/>
                  <a:pt x="1557395" y="2381967"/>
                </a:cubicBezTo>
                <a:cubicBezTo>
                  <a:pt x="1569145" y="2372939"/>
                  <a:pt x="1623487" y="2293533"/>
                  <a:pt x="1620179" y="2290225"/>
                </a:cubicBezTo>
                <a:cubicBezTo>
                  <a:pt x="1618086" y="2288132"/>
                  <a:pt x="1609630" y="2289507"/>
                  <a:pt x="1601388" y="2293281"/>
                </a:cubicBezTo>
                <a:cubicBezTo>
                  <a:pt x="1572891" y="2306330"/>
                  <a:pt x="1538720" y="2315320"/>
                  <a:pt x="1517616" y="2315320"/>
                </a:cubicBezTo>
                <a:cubicBezTo>
                  <a:pt x="1498116" y="2315320"/>
                  <a:pt x="1496428" y="2313578"/>
                  <a:pt x="1496428" y="2293465"/>
                </a:cubicBezTo>
                <a:cubicBezTo>
                  <a:pt x="1496428" y="2278711"/>
                  <a:pt x="1501025" y="2268424"/>
                  <a:pt x="1510574" y="2261807"/>
                </a:cubicBezTo>
                <a:cubicBezTo>
                  <a:pt x="1518355" y="2256416"/>
                  <a:pt x="1528974" y="2247920"/>
                  <a:pt x="1534172" y="2242927"/>
                </a:cubicBezTo>
                <a:cubicBezTo>
                  <a:pt x="1545832" y="2231728"/>
                  <a:pt x="1626410" y="2230962"/>
                  <a:pt x="1639619" y="2241924"/>
                </a:cubicBezTo>
                <a:cubicBezTo>
                  <a:pt x="1650197" y="2250703"/>
                  <a:pt x="1698365" y="2239003"/>
                  <a:pt x="1710161" y="2224790"/>
                </a:cubicBezTo>
                <a:cubicBezTo>
                  <a:pt x="1721382" y="2211269"/>
                  <a:pt x="1703777" y="2190655"/>
                  <a:pt x="1663687" y="2170371"/>
                </a:cubicBezTo>
                <a:cubicBezTo>
                  <a:pt x="1631214" y="2153941"/>
                  <a:pt x="1620988" y="2152168"/>
                  <a:pt x="1562175" y="2152774"/>
                </a:cubicBezTo>
                <a:cubicBezTo>
                  <a:pt x="1526205" y="2153144"/>
                  <a:pt x="1492948" y="2156531"/>
                  <a:pt x="1488271" y="2160302"/>
                </a:cubicBezTo>
                <a:cubicBezTo>
                  <a:pt x="1483593" y="2164072"/>
                  <a:pt x="1469368" y="2169384"/>
                  <a:pt x="1456659" y="2172106"/>
                </a:cubicBezTo>
                <a:cubicBezTo>
                  <a:pt x="1443949" y="2174828"/>
                  <a:pt x="1428954" y="2179485"/>
                  <a:pt x="1423335" y="2182455"/>
                </a:cubicBezTo>
                <a:cubicBezTo>
                  <a:pt x="1417716" y="2185424"/>
                  <a:pt x="1398124" y="2194736"/>
                  <a:pt x="1379796" y="2203147"/>
                </a:cubicBezTo>
                <a:cubicBezTo>
                  <a:pt x="1350705" y="2216499"/>
                  <a:pt x="1307098" y="2241646"/>
                  <a:pt x="1286490" y="2256956"/>
                </a:cubicBezTo>
                <a:cubicBezTo>
                  <a:pt x="1224853" y="2302746"/>
                  <a:pt x="1176522" y="2357375"/>
                  <a:pt x="1176522" y="2381254"/>
                </a:cubicBezTo>
                <a:cubicBezTo>
                  <a:pt x="1176522" y="2396675"/>
                  <a:pt x="1162982" y="2429927"/>
                  <a:pt x="1154148" y="2436203"/>
                </a:cubicBezTo>
                <a:cubicBezTo>
                  <a:pt x="1150857" y="2438541"/>
                  <a:pt x="1136941" y="2438948"/>
                  <a:pt x="1123224" y="2437108"/>
                </a:cubicBezTo>
                <a:cubicBezTo>
                  <a:pt x="1102760" y="2434363"/>
                  <a:pt x="1091847" y="2437930"/>
                  <a:pt x="1062424" y="2456976"/>
                </a:cubicBezTo>
                <a:cubicBezTo>
                  <a:pt x="994885" y="2500698"/>
                  <a:pt x="908831" y="2605373"/>
                  <a:pt x="918886" y="2631576"/>
                </a:cubicBezTo>
                <a:cubicBezTo>
                  <a:pt x="921581" y="2638601"/>
                  <a:pt x="929344" y="2640140"/>
                  <a:pt x="947907" y="2637328"/>
                </a:cubicBezTo>
                <a:cubicBezTo>
                  <a:pt x="961844" y="2635218"/>
                  <a:pt x="976097" y="2630882"/>
                  <a:pt x="979579" y="2627694"/>
                </a:cubicBezTo>
                <a:cubicBezTo>
                  <a:pt x="983061" y="2624506"/>
                  <a:pt x="990559" y="2621879"/>
                  <a:pt x="996241" y="2621856"/>
                </a:cubicBezTo>
                <a:cubicBezTo>
                  <a:pt x="1001922" y="2621836"/>
                  <a:pt x="1014069" y="2617872"/>
                  <a:pt x="1023233" y="2613053"/>
                </a:cubicBezTo>
                <a:cubicBezTo>
                  <a:pt x="1064031" y="2591600"/>
                  <a:pt x="1119604" y="2559605"/>
                  <a:pt x="1126096" y="2553831"/>
                </a:cubicBezTo>
                <a:cubicBezTo>
                  <a:pt x="1130004" y="2550356"/>
                  <a:pt x="1145573" y="2539506"/>
                  <a:pt x="1160695" y="2529721"/>
                </a:cubicBezTo>
                <a:cubicBezTo>
                  <a:pt x="1175817" y="2519935"/>
                  <a:pt x="1213768" y="2494684"/>
                  <a:pt x="1245031" y="2473607"/>
                </a:cubicBezTo>
                <a:cubicBezTo>
                  <a:pt x="1300405" y="2436274"/>
                  <a:pt x="1329810" y="2426085"/>
                  <a:pt x="1329810" y="2444228"/>
                </a:cubicBezTo>
                <a:cubicBezTo>
                  <a:pt x="1329810" y="2458401"/>
                  <a:pt x="1235517" y="2551405"/>
                  <a:pt x="1163192" y="2608568"/>
                </a:cubicBezTo>
                <a:cubicBezTo>
                  <a:pt x="1146960" y="2621397"/>
                  <a:pt x="1123074" y="2641045"/>
                  <a:pt x="1110113" y="2652230"/>
                </a:cubicBezTo>
                <a:cubicBezTo>
                  <a:pt x="1069542" y="2687242"/>
                  <a:pt x="884640" y="2821839"/>
                  <a:pt x="877113" y="2821839"/>
                </a:cubicBezTo>
                <a:cubicBezTo>
                  <a:pt x="873170" y="2821839"/>
                  <a:pt x="869944" y="2824130"/>
                  <a:pt x="869944" y="2826930"/>
                </a:cubicBezTo>
                <a:cubicBezTo>
                  <a:pt x="869944" y="2832808"/>
                  <a:pt x="814338" y="2858933"/>
                  <a:pt x="790556" y="2864228"/>
                </a:cubicBezTo>
                <a:cubicBezTo>
                  <a:pt x="781716" y="2866197"/>
                  <a:pt x="768589" y="2864653"/>
                  <a:pt x="761384" y="2860797"/>
                </a:cubicBezTo>
                <a:cubicBezTo>
                  <a:pt x="750271" y="2854849"/>
                  <a:pt x="748851" y="2849014"/>
                  <a:pt x="752015" y="2822294"/>
                </a:cubicBezTo>
                <a:cubicBezTo>
                  <a:pt x="756797" y="2781923"/>
                  <a:pt x="777904" y="2746364"/>
                  <a:pt x="807424" y="2728947"/>
                </a:cubicBezTo>
                <a:cubicBezTo>
                  <a:pt x="830933" y="2715076"/>
                  <a:pt x="879411" y="2710225"/>
                  <a:pt x="886114" y="2721072"/>
                </a:cubicBezTo>
                <a:cubicBezTo>
                  <a:pt x="888109" y="2724300"/>
                  <a:pt x="897367" y="2728399"/>
                  <a:pt x="906686" y="2730180"/>
                </a:cubicBezTo>
                <a:cubicBezTo>
                  <a:pt x="923485" y="2733392"/>
                  <a:pt x="923535" y="2733270"/>
                  <a:pt x="912431" y="2715980"/>
                </a:cubicBezTo>
                <a:cubicBezTo>
                  <a:pt x="906271" y="2706389"/>
                  <a:pt x="892692" y="2687613"/>
                  <a:pt x="882256" y="2674256"/>
                </a:cubicBezTo>
                <a:cubicBezTo>
                  <a:pt x="871819" y="2660899"/>
                  <a:pt x="863280" y="2643654"/>
                  <a:pt x="863280" y="2635934"/>
                </a:cubicBezTo>
                <a:cubicBezTo>
                  <a:pt x="863280" y="2628213"/>
                  <a:pt x="860280" y="2621897"/>
                  <a:pt x="856615" y="2621897"/>
                </a:cubicBezTo>
                <a:cubicBezTo>
                  <a:pt x="847626" y="2621897"/>
                  <a:pt x="848081" y="2559785"/>
                  <a:pt x="857136" y="2550730"/>
                </a:cubicBezTo>
                <a:cubicBezTo>
                  <a:pt x="861088" y="2546778"/>
                  <a:pt x="863338" y="2534931"/>
                  <a:pt x="862135" y="2524404"/>
                </a:cubicBezTo>
                <a:cubicBezTo>
                  <a:pt x="860162" y="2507142"/>
                  <a:pt x="857670" y="2505377"/>
                  <a:pt x="836732" y="2506416"/>
                </a:cubicBezTo>
                <a:cubicBezTo>
                  <a:pt x="812172" y="2507635"/>
                  <a:pt x="805808" y="2513498"/>
                  <a:pt x="747787" y="2588352"/>
                </a:cubicBezTo>
                <a:cubicBezTo>
                  <a:pt x="732254" y="2608391"/>
                  <a:pt x="703150" y="2637954"/>
                  <a:pt x="683111" y="2654046"/>
                </a:cubicBezTo>
                <a:cubicBezTo>
                  <a:pt x="663072" y="2670139"/>
                  <a:pt x="640602" y="2688233"/>
                  <a:pt x="633177" y="2694256"/>
                </a:cubicBezTo>
                <a:cubicBezTo>
                  <a:pt x="625752" y="2700278"/>
                  <a:pt x="592762" y="2723080"/>
                  <a:pt x="559865" y="2744927"/>
                </a:cubicBezTo>
                <a:cubicBezTo>
                  <a:pt x="422018" y="2836468"/>
                  <a:pt x="365950" y="2886625"/>
                  <a:pt x="338146" y="2943269"/>
                </a:cubicBezTo>
                <a:cubicBezTo>
                  <a:pt x="325425" y="2969185"/>
                  <a:pt x="323191" y="2983122"/>
                  <a:pt x="324817" y="3026417"/>
                </a:cubicBezTo>
                <a:cubicBezTo>
                  <a:pt x="326755" y="3078042"/>
                  <a:pt x="326911" y="3078447"/>
                  <a:pt x="345652" y="3080593"/>
                </a:cubicBezTo>
                <a:cubicBezTo>
                  <a:pt x="356038" y="3081782"/>
                  <a:pt x="374486" y="3078033"/>
                  <a:pt x="386648" y="3072262"/>
                </a:cubicBezTo>
                <a:cubicBezTo>
                  <a:pt x="398810" y="3066491"/>
                  <a:pt x="413556" y="3061769"/>
                  <a:pt x="419417" y="3061769"/>
                </a:cubicBezTo>
                <a:cubicBezTo>
                  <a:pt x="425277" y="3061769"/>
                  <a:pt x="430073" y="3059427"/>
                  <a:pt x="430073" y="3056565"/>
                </a:cubicBezTo>
                <a:cubicBezTo>
                  <a:pt x="430073" y="3053703"/>
                  <a:pt x="438320" y="3047850"/>
                  <a:pt x="448401" y="3043558"/>
                </a:cubicBezTo>
                <a:cubicBezTo>
                  <a:pt x="469906" y="3034401"/>
                  <a:pt x="513605" y="3009625"/>
                  <a:pt x="535309" y="2994284"/>
                </a:cubicBezTo>
                <a:cubicBezTo>
                  <a:pt x="545798" y="2986870"/>
                  <a:pt x="552227" y="2973327"/>
                  <a:pt x="555864" y="2950986"/>
                </a:cubicBezTo>
                <a:cubicBezTo>
                  <a:pt x="558774" y="2933106"/>
                  <a:pt x="567651" y="2904396"/>
                  <a:pt x="575591" y="2887185"/>
                </a:cubicBezTo>
                <a:cubicBezTo>
                  <a:pt x="583530" y="2869975"/>
                  <a:pt x="590026" y="2853885"/>
                  <a:pt x="590026" y="2851431"/>
                </a:cubicBezTo>
                <a:cubicBezTo>
                  <a:pt x="590026" y="2840971"/>
                  <a:pt x="648183" y="2768717"/>
                  <a:pt x="664366" y="2759071"/>
                </a:cubicBezTo>
                <a:cubicBezTo>
                  <a:pt x="689850" y="2743881"/>
                  <a:pt x="699882" y="2745841"/>
                  <a:pt x="720193" y="2769980"/>
                </a:cubicBezTo>
                <a:cubicBezTo>
                  <a:pt x="736685" y="2789580"/>
                  <a:pt x="737895" y="2794772"/>
                  <a:pt x="734201" y="2830111"/>
                </a:cubicBezTo>
                <a:cubicBezTo>
                  <a:pt x="728928" y="2880561"/>
                  <a:pt x="713487" y="2926708"/>
                  <a:pt x="681244" y="2988382"/>
                </a:cubicBezTo>
                <a:cubicBezTo>
                  <a:pt x="627361" y="3091448"/>
                  <a:pt x="586196" y="3145482"/>
                  <a:pt x="485625" y="3245158"/>
                </a:cubicBezTo>
                <a:cubicBezTo>
                  <a:pt x="410157" y="3319955"/>
                  <a:pt x="323437" y="3436356"/>
                  <a:pt x="323437" y="3462857"/>
                </a:cubicBezTo>
                <a:cubicBezTo>
                  <a:pt x="323437" y="3468059"/>
                  <a:pt x="320614" y="3475165"/>
                  <a:pt x="317164" y="3478647"/>
                </a:cubicBezTo>
                <a:cubicBezTo>
                  <a:pt x="313713" y="3482129"/>
                  <a:pt x="307352" y="3585449"/>
                  <a:pt x="303027" y="3708247"/>
                </a:cubicBezTo>
                <a:cubicBezTo>
                  <a:pt x="292371" y="4010816"/>
                  <a:pt x="303140" y="4241425"/>
                  <a:pt x="327926" y="4241425"/>
                </a:cubicBezTo>
                <a:cubicBezTo>
                  <a:pt x="329497" y="4241425"/>
                  <a:pt x="335128" y="4231024"/>
                  <a:pt x="340439" y="4218313"/>
                </a:cubicBezTo>
                <a:close/>
                <a:moveTo>
                  <a:pt x="420168" y="3821649"/>
                </a:moveTo>
                <a:cubicBezTo>
                  <a:pt x="409628" y="3810003"/>
                  <a:pt x="409072" y="3804068"/>
                  <a:pt x="415514" y="3771988"/>
                </a:cubicBezTo>
                <a:cubicBezTo>
                  <a:pt x="419539" y="3751950"/>
                  <a:pt x="430459" y="3723472"/>
                  <a:pt x="439781" y="3708704"/>
                </a:cubicBezTo>
                <a:cubicBezTo>
                  <a:pt x="449104" y="3693936"/>
                  <a:pt x="456732" y="3680166"/>
                  <a:pt x="456732" y="3678103"/>
                </a:cubicBezTo>
                <a:cubicBezTo>
                  <a:pt x="456732" y="3666909"/>
                  <a:pt x="550627" y="3551701"/>
                  <a:pt x="615743" y="3482998"/>
                </a:cubicBezTo>
                <a:cubicBezTo>
                  <a:pt x="649528" y="3447353"/>
                  <a:pt x="732946" y="3378001"/>
                  <a:pt x="773026" y="3352236"/>
                </a:cubicBezTo>
                <a:cubicBezTo>
                  <a:pt x="792722" y="3339575"/>
                  <a:pt x="859867" y="3334673"/>
                  <a:pt x="876108" y="3344710"/>
                </a:cubicBezTo>
                <a:cubicBezTo>
                  <a:pt x="892878" y="3355075"/>
                  <a:pt x="881233" y="3400245"/>
                  <a:pt x="853369" y="3432911"/>
                </a:cubicBezTo>
                <a:cubicBezTo>
                  <a:pt x="849656" y="3437264"/>
                  <a:pt x="837620" y="3452148"/>
                  <a:pt x="826624" y="3465986"/>
                </a:cubicBezTo>
                <a:cubicBezTo>
                  <a:pt x="763587" y="3545312"/>
                  <a:pt x="603933" y="3713673"/>
                  <a:pt x="534770" y="3773758"/>
                </a:cubicBezTo>
                <a:cubicBezTo>
                  <a:pt x="499226" y="3804637"/>
                  <a:pt x="453228" y="3834876"/>
                  <a:pt x="441802" y="3834876"/>
                </a:cubicBezTo>
                <a:cubicBezTo>
                  <a:pt x="436487" y="3834876"/>
                  <a:pt x="426752" y="3828924"/>
                  <a:pt x="420168" y="3821649"/>
                </a:cubicBezTo>
                <a:close/>
                <a:moveTo>
                  <a:pt x="1694704" y="3554424"/>
                </a:moveTo>
                <a:cubicBezTo>
                  <a:pt x="1688289" y="3550688"/>
                  <a:pt x="1683041" y="3543202"/>
                  <a:pt x="1683041" y="3537788"/>
                </a:cubicBezTo>
                <a:cubicBezTo>
                  <a:pt x="1683041" y="3523205"/>
                  <a:pt x="1722820" y="3482071"/>
                  <a:pt x="1750704" y="3467820"/>
                </a:cubicBezTo>
                <a:cubicBezTo>
                  <a:pt x="1774690" y="3455562"/>
                  <a:pt x="1775301" y="3455579"/>
                  <a:pt x="1792359" y="3468996"/>
                </a:cubicBezTo>
                <a:cubicBezTo>
                  <a:pt x="1818172" y="3489301"/>
                  <a:pt x="1811829" y="3534465"/>
                  <a:pt x="1780065" y="3556523"/>
                </a:cubicBezTo>
                <a:cubicBezTo>
                  <a:pt x="1769618" y="3563777"/>
                  <a:pt x="1708169" y="3562267"/>
                  <a:pt x="1694704" y="3554424"/>
                </a:cubicBezTo>
                <a:close/>
                <a:moveTo>
                  <a:pt x="1276703" y="3314302"/>
                </a:moveTo>
                <a:cubicBezTo>
                  <a:pt x="1277064" y="3298400"/>
                  <a:pt x="1308107" y="3268684"/>
                  <a:pt x="1342295" y="3251512"/>
                </a:cubicBezTo>
                <a:cubicBezTo>
                  <a:pt x="1377923" y="3233617"/>
                  <a:pt x="1412637" y="3230563"/>
                  <a:pt x="1439790" y="3242934"/>
                </a:cubicBezTo>
                <a:cubicBezTo>
                  <a:pt x="1463893" y="3253917"/>
                  <a:pt x="1460352" y="3281130"/>
                  <a:pt x="1433113" y="3294239"/>
                </a:cubicBezTo>
                <a:cubicBezTo>
                  <a:pt x="1422117" y="3299531"/>
                  <a:pt x="1407326" y="3306739"/>
                  <a:pt x="1400244" y="3310258"/>
                </a:cubicBezTo>
                <a:cubicBezTo>
                  <a:pt x="1393163" y="3313776"/>
                  <a:pt x="1362422" y="3318211"/>
                  <a:pt x="1331931" y="3320113"/>
                </a:cubicBezTo>
                <a:cubicBezTo>
                  <a:pt x="1287310" y="3322897"/>
                  <a:pt x="1276534" y="3321763"/>
                  <a:pt x="1276703" y="3314302"/>
                </a:cubicBezTo>
                <a:close/>
                <a:moveTo>
                  <a:pt x="813294" y="3295869"/>
                </a:moveTo>
                <a:cubicBezTo>
                  <a:pt x="779069" y="3288589"/>
                  <a:pt x="783759" y="3268290"/>
                  <a:pt x="825511" y="3242985"/>
                </a:cubicBezTo>
                <a:cubicBezTo>
                  <a:pt x="845345" y="3230965"/>
                  <a:pt x="873953" y="3210533"/>
                  <a:pt x="889085" y="3197580"/>
                </a:cubicBezTo>
                <a:cubicBezTo>
                  <a:pt x="915026" y="3175375"/>
                  <a:pt x="916597" y="3171974"/>
                  <a:pt x="916597" y="3138011"/>
                </a:cubicBezTo>
                <a:cubicBezTo>
                  <a:pt x="916597" y="3104331"/>
                  <a:pt x="918476" y="3100144"/>
                  <a:pt x="945519" y="3073549"/>
                </a:cubicBezTo>
                <a:cubicBezTo>
                  <a:pt x="987719" y="3032048"/>
                  <a:pt x="1021085" y="3012138"/>
                  <a:pt x="1061548" y="3004311"/>
                </a:cubicBezTo>
                <a:cubicBezTo>
                  <a:pt x="1081770" y="3000400"/>
                  <a:pt x="1083904" y="3001805"/>
                  <a:pt x="1093841" y="3025588"/>
                </a:cubicBezTo>
                <a:cubicBezTo>
                  <a:pt x="1102842" y="3047132"/>
                  <a:pt x="1103187" y="3054972"/>
                  <a:pt x="1096082" y="3076500"/>
                </a:cubicBezTo>
                <a:cubicBezTo>
                  <a:pt x="1084638" y="3111175"/>
                  <a:pt x="1073606" y="3119413"/>
                  <a:pt x="1050362" y="3110639"/>
                </a:cubicBezTo>
                <a:cubicBezTo>
                  <a:pt x="1025219" y="3101149"/>
                  <a:pt x="1016714" y="3115984"/>
                  <a:pt x="1012114" y="3177348"/>
                </a:cubicBezTo>
                <a:cubicBezTo>
                  <a:pt x="1007634" y="3237122"/>
                  <a:pt x="999954" y="3255804"/>
                  <a:pt x="971981" y="3274971"/>
                </a:cubicBezTo>
                <a:cubicBezTo>
                  <a:pt x="937811" y="3298386"/>
                  <a:pt x="868215" y="3307551"/>
                  <a:pt x="813294" y="3295869"/>
                </a:cubicBezTo>
                <a:close/>
                <a:moveTo>
                  <a:pt x="2814890" y="3266676"/>
                </a:moveTo>
                <a:cubicBezTo>
                  <a:pt x="2790584" y="3246262"/>
                  <a:pt x="2798558" y="3228479"/>
                  <a:pt x="2845473" y="3198467"/>
                </a:cubicBezTo>
                <a:cubicBezTo>
                  <a:pt x="2865591" y="3185598"/>
                  <a:pt x="2883485" y="3175069"/>
                  <a:pt x="2885238" y="3175069"/>
                </a:cubicBezTo>
                <a:cubicBezTo>
                  <a:pt x="2888118" y="3175069"/>
                  <a:pt x="2933734" y="3154924"/>
                  <a:pt x="3005988" y="3121743"/>
                </a:cubicBezTo>
                <a:cubicBezTo>
                  <a:pt x="3060916" y="3096518"/>
                  <a:pt x="3111137" y="3047619"/>
                  <a:pt x="3096819" y="3033302"/>
                </a:cubicBezTo>
                <a:cubicBezTo>
                  <a:pt x="3092682" y="3029164"/>
                  <a:pt x="3089297" y="3017451"/>
                  <a:pt x="3089297" y="3007272"/>
                </a:cubicBezTo>
                <a:cubicBezTo>
                  <a:pt x="3089297" y="2978500"/>
                  <a:pt x="3112237" y="2967430"/>
                  <a:pt x="3166926" y="2969809"/>
                </a:cubicBezTo>
                <a:cubicBezTo>
                  <a:pt x="3210635" y="2971710"/>
                  <a:pt x="3212681" y="2972544"/>
                  <a:pt x="3214618" y="2989241"/>
                </a:cubicBezTo>
                <a:cubicBezTo>
                  <a:pt x="3216739" y="3007520"/>
                  <a:pt x="3208525" y="3024077"/>
                  <a:pt x="3168180" y="3082847"/>
                </a:cubicBezTo>
                <a:cubicBezTo>
                  <a:pt x="3134992" y="3131191"/>
                  <a:pt x="3050035" y="3208393"/>
                  <a:pt x="3030022" y="3208393"/>
                </a:cubicBezTo>
                <a:cubicBezTo>
                  <a:pt x="3025967" y="3208393"/>
                  <a:pt x="3022649" y="3210642"/>
                  <a:pt x="3022648" y="3213391"/>
                </a:cubicBezTo>
                <a:cubicBezTo>
                  <a:pt x="3022646" y="3220026"/>
                  <a:pt x="2941640" y="3257485"/>
                  <a:pt x="2898100" y="3270985"/>
                </a:cubicBezTo>
                <a:cubicBezTo>
                  <a:pt x="2851941" y="3285296"/>
                  <a:pt x="2836083" y="3284475"/>
                  <a:pt x="2814890" y="3266676"/>
                </a:cubicBezTo>
                <a:close/>
                <a:moveTo>
                  <a:pt x="1419370" y="3166412"/>
                </a:moveTo>
                <a:cubicBezTo>
                  <a:pt x="1377085" y="3124127"/>
                  <a:pt x="1371993" y="3089587"/>
                  <a:pt x="1405776" y="3074195"/>
                </a:cubicBezTo>
                <a:cubicBezTo>
                  <a:pt x="1444219" y="3056679"/>
                  <a:pt x="1489764" y="3091349"/>
                  <a:pt x="1489764" y="3138130"/>
                </a:cubicBezTo>
                <a:cubicBezTo>
                  <a:pt x="1489764" y="3165633"/>
                  <a:pt x="1471950" y="3195063"/>
                  <a:pt x="1455303" y="3195063"/>
                </a:cubicBezTo>
                <a:cubicBezTo>
                  <a:pt x="1451298" y="3195063"/>
                  <a:pt x="1435128" y="3182170"/>
                  <a:pt x="1419370" y="3166412"/>
                </a:cubicBezTo>
                <a:close/>
                <a:moveTo>
                  <a:pt x="1152567" y="3044978"/>
                </a:moveTo>
                <a:cubicBezTo>
                  <a:pt x="1140399" y="2996495"/>
                  <a:pt x="1217046" y="2915145"/>
                  <a:pt x="1274894" y="2915145"/>
                </a:cubicBezTo>
                <a:cubicBezTo>
                  <a:pt x="1333803" y="2915145"/>
                  <a:pt x="1317114" y="2974974"/>
                  <a:pt x="1241385" y="3035270"/>
                </a:cubicBezTo>
                <a:cubicBezTo>
                  <a:pt x="1215591" y="3055808"/>
                  <a:pt x="1202332" y="3061769"/>
                  <a:pt x="1182443" y="3061769"/>
                </a:cubicBezTo>
                <a:cubicBezTo>
                  <a:pt x="1160576" y="3061769"/>
                  <a:pt x="1156158" y="3059286"/>
                  <a:pt x="1152567" y="3044978"/>
                </a:cubicBezTo>
                <a:close/>
                <a:moveTo>
                  <a:pt x="3829081" y="2948024"/>
                </a:moveTo>
                <a:cubicBezTo>
                  <a:pt x="3829081" y="2930594"/>
                  <a:pt x="3854919" y="2896097"/>
                  <a:pt x="3904768" y="2846973"/>
                </a:cubicBezTo>
                <a:cubicBezTo>
                  <a:pt x="3946315" y="2806030"/>
                  <a:pt x="3969762" y="2798280"/>
                  <a:pt x="3982136" y="2821401"/>
                </a:cubicBezTo>
                <a:cubicBezTo>
                  <a:pt x="4007048" y="2867949"/>
                  <a:pt x="3965386" y="2922972"/>
                  <a:pt x="3882399" y="2953122"/>
                </a:cubicBezTo>
                <a:cubicBezTo>
                  <a:pt x="3846873" y="2966030"/>
                  <a:pt x="3829081" y="2964328"/>
                  <a:pt x="3829081" y="2948024"/>
                </a:cubicBezTo>
                <a:close/>
                <a:moveTo>
                  <a:pt x="2617435" y="2920477"/>
                </a:moveTo>
                <a:cubicBezTo>
                  <a:pt x="2607776" y="2910818"/>
                  <a:pt x="2606727" y="2875157"/>
                  <a:pt x="2616102" y="2875157"/>
                </a:cubicBezTo>
                <a:cubicBezTo>
                  <a:pt x="2619767" y="2875157"/>
                  <a:pt x="2622766" y="2871282"/>
                  <a:pt x="2622766" y="2866547"/>
                </a:cubicBezTo>
                <a:cubicBezTo>
                  <a:pt x="2622766" y="2854742"/>
                  <a:pt x="2672956" y="2807375"/>
                  <a:pt x="2709295" y="2784885"/>
                </a:cubicBezTo>
                <a:cubicBezTo>
                  <a:pt x="2743626" y="2763637"/>
                  <a:pt x="2792355" y="2758585"/>
                  <a:pt x="2802853" y="2775186"/>
                </a:cubicBezTo>
                <a:cubicBezTo>
                  <a:pt x="2814831" y="2794127"/>
                  <a:pt x="2809967" y="2824673"/>
                  <a:pt x="2791865" y="2844195"/>
                </a:cubicBezTo>
                <a:cubicBezTo>
                  <a:pt x="2769520" y="2868293"/>
                  <a:pt x="2714746" y="2902784"/>
                  <a:pt x="2675862" y="2917241"/>
                </a:cubicBezTo>
                <a:cubicBezTo>
                  <a:pt x="2640028" y="2930564"/>
                  <a:pt x="2628178" y="2931220"/>
                  <a:pt x="2617435" y="2920477"/>
                </a:cubicBezTo>
                <a:close/>
                <a:moveTo>
                  <a:pt x="1191517" y="2867652"/>
                </a:moveTo>
                <a:cubicBezTo>
                  <a:pt x="1175345" y="2863878"/>
                  <a:pt x="1163192" y="2857160"/>
                  <a:pt x="1163192" y="2851993"/>
                </a:cubicBezTo>
                <a:cubicBezTo>
                  <a:pt x="1163192" y="2847016"/>
                  <a:pt x="1183436" y="2833416"/>
                  <a:pt x="1208179" y="2821771"/>
                </a:cubicBezTo>
                <a:cubicBezTo>
                  <a:pt x="1289646" y="2783430"/>
                  <a:pt x="1298999" y="2778616"/>
                  <a:pt x="1311659" y="2768521"/>
                </a:cubicBezTo>
                <a:cubicBezTo>
                  <a:pt x="1318554" y="2763023"/>
                  <a:pt x="1328408" y="2750522"/>
                  <a:pt x="1333556" y="2740743"/>
                </a:cubicBezTo>
                <a:cubicBezTo>
                  <a:pt x="1341645" y="2725377"/>
                  <a:pt x="1341579" y="2720398"/>
                  <a:pt x="1333072" y="2704087"/>
                </a:cubicBezTo>
                <a:cubicBezTo>
                  <a:pt x="1318006" y="2675200"/>
                  <a:pt x="1320093" y="2655172"/>
                  <a:pt x="1338141" y="2655457"/>
                </a:cubicBezTo>
                <a:cubicBezTo>
                  <a:pt x="1346389" y="2655587"/>
                  <a:pt x="1360635" y="2659979"/>
                  <a:pt x="1369799" y="2665218"/>
                </a:cubicBezTo>
                <a:cubicBezTo>
                  <a:pt x="1398055" y="2681370"/>
                  <a:pt x="1438676" y="2677446"/>
                  <a:pt x="1481282" y="2654449"/>
                </a:cubicBezTo>
                <a:cubicBezTo>
                  <a:pt x="1502442" y="2643028"/>
                  <a:pt x="1521254" y="2631712"/>
                  <a:pt x="1523087" y="2629302"/>
                </a:cubicBezTo>
                <a:cubicBezTo>
                  <a:pt x="1531106" y="2618761"/>
                  <a:pt x="1563767" y="2601903"/>
                  <a:pt x="1576171" y="2601903"/>
                </a:cubicBezTo>
                <a:cubicBezTo>
                  <a:pt x="1593409" y="2601903"/>
                  <a:pt x="1594310" y="2624906"/>
                  <a:pt x="1578027" y="2649307"/>
                </a:cubicBezTo>
                <a:cubicBezTo>
                  <a:pt x="1554493" y="2684576"/>
                  <a:pt x="1491978" y="2750591"/>
                  <a:pt x="1453108" y="2781222"/>
                </a:cubicBezTo>
                <a:cubicBezTo>
                  <a:pt x="1368036" y="2848261"/>
                  <a:pt x="1260577" y="2883765"/>
                  <a:pt x="1191517" y="2867652"/>
                </a:cubicBezTo>
                <a:close/>
                <a:moveTo>
                  <a:pt x="3285639" y="2841400"/>
                </a:moveTo>
                <a:cubicBezTo>
                  <a:pt x="3278841" y="2830401"/>
                  <a:pt x="3288858" y="2787693"/>
                  <a:pt x="3304296" y="2761856"/>
                </a:cubicBezTo>
                <a:cubicBezTo>
                  <a:pt x="3338872" y="2703990"/>
                  <a:pt x="3437845" y="2609940"/>
                  <a:pt x="3499178" y="2576668"/>
                </a:cubicBezTo>
                <a:cubicBezTo>
                  <a:pt x="3552912" y="2547517"/>
                  <a:pt x="3608459" y="2535285"/>
                  <a:pt x="3645209" y="2544509"/>
                </a:cubicBezTo>
                <a:cubicBezTo>
                  <a:pt x="3662665" y="2548890"/>
                  <a:pt x="3670769" y="2575244"/>
                  <a:pt x="3654659" y="2575244"/>
                </a:cubicBezTo>
                <a:cubicBezTo>
                  <a:pt x="3650367" y="2575244"/>
                  <a:pt x="3628623" y="2584159"/>
                  <a:pt x="3606340" y="2595056"/>
                </a:cubicBezTo>
                <a:cubicBezTo>
                  <a:pt x="3563912" y="2615802"/>
                  <a:pt x="3487718" y="2679834"/>
                  <a:pt x="3432013" y="2741556"/>
                </a:cubicBezTo>
                <a:cubicBezTo>
                  <a:pt x="3377355" y="2802118"/>
                  <a:pt x="3346960" y="2829750"/>
                  <a:pt x="3324443" y="2839352"/>
                </a:cubicBezTo>
                <a:cubicBezTo>
                  <a:pt x="3298638" y="2850356"/>
                  <a:pt x="3291410" y="2850737"/>
                  <a:pt x="3285639" y="2841400"/>
                </a:cubicBezTo>
                <a:close/>
                <a:moveTo>
                  <a:pt x="4069011" y="2764313"/>
                </a:moveTo>
                <a:cubicBezTo>
                  <a:pt x="4047423" y="2757553"/>
                  <a:pt x="4032651" y="2726058"/>
                  <a:pt x="4030129" y="2681412"/>
                </a:cubicBezTo>
                <a:cubicBezTo>
                  <a:pt x="4027265" y="2630728"/>
                  <a:pt x="4036720" y="2615232"/>
                  <a:pt x="4070511" y="2615232"/>
                </a:cubicBezTo>
                <a:cubicBezTo>
                  <a:pt x="4085975" y="2615232"/>
                  <a:pt x="4097215" y="2621907"/>
                  <a:pt x="4115976" y="2642228"/>
                </a:cubicBezTo>
                <a:cubicBezTo>
                  <a:pt x="4163312" y="2693503"/>
                  <a:pt x="4154365" y="2756374"/>
                  <a:pt x="4098565" y="2764570"/>
                </a:cubicBezTo>
                <a:cubicBezTo>
                  <a:pt x="4087809" y="2766150"/>
                  <a:pt x="4074510" y="2766034"/>
                  <a:pt x="4069011" y="2764312"/>
                </a:cubicBezTo>
                <a:close/>
                <a:moveTo>
                  <a:pt x="2329519" y="2645665"/>
                </a:moveTo>
                <a:cubicBezTo>
                  <a:pt x="2329519" y="2635949"/>
                  <a:pt x="2332573" y="2624377"/>
                  <a:pt x="2336307" y="2619950"/>
                </a:cubicBezTo>
                <a:cubicBezTo>
                  <a:pt x="2361023" y="2590641"/>
                  <a:pt x="2369508" y="2579383"/>
                  <a:pt x="2369515" y="2575890"/>
                </a:cubicBezTo>
                <a:cubicBezTo>
                  <a:pt x="2369520" y="2573702"/>
                  <a:pt x="2377156" y="2563036"/>
                  <a:pt x="2386485" y="2552188"/>
                </a:cubicBezTo>
                <a:cubicBezTo>
                  <a:pt x="2410107" y="2524721"/>
                  <a:pt x="2406316" y="2501824"/>
                  <a:pt x="2375774" y="2487494"/>
                </a:cubicBezTo>
                <a:cubicBezTo>
                  <a:pt x="2362725" y="2481371"/>
                  <a:pt x="2347843" y="2471294"/>
                  <a:pt x="2342702" y="2465100"/>
                </a:cubicBezTo>
                <a:cubicBezTo>
                  <a:pt x="2334558" y="2455287"/>
                  <a:pt x="2334988" y="2452642"/>
                  <a:pt x="2346040" y="2444561"/>
                </a:cubicBezTo>
                <a:cubicBezTo>
                  <a:pt x="2353017" y="2439459"/>
                  <a:pt x="2368272" y="2435285"/>
                  <a:pt x="2379940" y="2435285"/>
                </a:cubicBezTo>
                <a:cubicBezTo>
                  <a:pt x="2412685" y="2435285"/>
                  <a:pt x="2492136" y="2404864"/>
                  <a:pt x="2514839" y="2383633"/>
                </a:cubicBezTo>
                <a:cubicBezTo>
                  <a:pt x="2519739" y="2379051"/>
                  <a:pt x="2525783" y="2375200"/>
                  <a:pt x="2528270" y="2375076"/>
                </a:cubicBezTo>
                <a:cubicBezTo>
                  <a:pt x="2530758" y="2374951"/>
                  <a:pt x="2548924" y="2360294"/>
                  <a:pt x="2568641" y="2342505"/>
                </a:cubicBezTo>
                <a:cubicBezTo>
                  <a:pt x="2636017" y="2281714"/>
                  <a:pt x="2696078" y="2265717"/>
                  <a:pt x="2696078" y="2308562"/>
                </a:cubicBezTo>
                <a:cubicBezTo>
                  <a:pt x="2696078" y="2318712"/>
                  <a:pt x="2691580" y="2330751"/>
                  <a:pt x="2686081" y="2335314"/>
                </a:cubicBezTo>
                <a:cubicBezTo>
                  <a:pt x="2680583" y="2339877"/>
                  <a:pt x="2676084" y="2347492"/>
                  <a:pt x="2676084" y="2352236"/>
                </a:cubicBezTo>
                <a:cubicBezTo>
                  <a:pt x="2676084" y="2356980"/>
                  <a:pt x="2673835" y="2361862"/>
                  <a:pt x="2671086" y="2363084"/>
                </a:cubicBezTo>
                <a:cubicBezTo>
                  <a:pt x="2668336" y="2364306"/>
                  <a:pt x="2652714" y="2382890"/>
                  <a:pt x="2636369" y="2404383"/>
                </a:cubicBezTo>
                <a:cubicBezTo>
                  <a:pt x="2577121" y="2482290"/>
                  <a:pt x="2387630" y="2648745"/>
                  <a:pt x="2346414" y="2659090"/>
                </a:cubicBezTo>
                <a:cubicBezTo>
                  <a:pt x="2331513" y="2662830"/>
                  <a:pt x="2329519" y="2661245"/>
                  <a:pt x="2329519" y="2645665"/>
                </a:cubicBezTo>
                <a:close/>
                <a:moveTo>
                  <a:pt x="1749417" y="2646678"/>
                </a:moveTo>
                <a:cubicBezTo>
                  <a:pt x="1726694" y="2628712"/>
                  <a:pt x="1703035" y="2589766"/>
                  <a:pt x="1703035" y="2570329"/>
                </a:cubicBezTo>
                <a:cubicBezTo>
                  <a:pt x="1703035" y="2547237"/>
                  <a:pt x="1711819" y="2541920"/>
                  <a:pt x="1749973" y="2541920"/>
                </a:cubicBezTo>
                <a:cubicBezTo>
                  <a:pt x="1794540" y="2541920"/>
                  <a:pt x="1818214" y="2580427"/>
                  <a:pt x="1803612" y="2629165"/>
                </a:cubicBezTo>
                <a:cubicBezTo>
                  <a:pt x="1797002" y="2651229"/>
                  <a:pt x="1793039" y="2655188"/>
                  <a:pt x="1777745" y="2655009"/>
                </a:cubicBezTo>
                <a:cubicBezTo>
                  <a:pt x="1767812" y="2654892"/>
                  <a:pt x="1755064" y="2651143"/>
                  <a:pt x="1749417" y="2646678"/>
                </a:cubicBezTo>
                <a:close/>
                <a:moveTo>
                  <a:pt x="4623850" y="2634957"/>
                </a:moveTo>
                <a:cubicBezTo>
                  <a:pt x="4594252" y="2623183"/>
                  <a:pt x="4607446" y="2570746"/>
                  <a:pt x="4649940" y="2531264"/>
                </a:cubicBezTo>
                <a:cubicBezTo>
                  <a:pt x="4683795" y="2499810"/>
                  <a:pt x="4703270" y="2488603"/>
                  <a:pt x="4724076" y="2488603"/>
                </a:cubicBezTo>
                <a:cubicBezTo>
                  <a:pt x="4793277" y="2488603"/>
                  <a:pt x="4778592" y="2545745"/>
                  <a:pt x="4692163" y="2612772"/>
                </a:cubicBezTo>
                <a:cubicBezTo>
                  <a:pt x="4660152" y="2637598"/>
                  <a:pt x="4643821" y="2642901"/>
                  <a:pt x="4623850" y="2634957"/>
                </a:cubicBezTo>
                <a:close/>
                <a:moveTo>
                  <a:pt x="2925709" y="2585544"/>
                </a:moveTo>
                <a:cubicBezTo>
                  <a:pt x="2912841" y="2572677"/>
                  <a:pt x="2909350" y="2562292"/>
                  <a:pt x="2909350" y="2536892"/>
                </a:cubicBezTo>
                <a:cubicBezTo>
                  <a:pt x="2909350" y="2480357"/>
                  <a:pt x="2941825" y="2471027"/>
                  <a:pt x="2983075" y="2515710"/>
                </a:cubicBezTo>
                <a:cubicBezTo>
                  <a:pt x="3028786" y="2565223"/>
                  <a:pt x="3024127" y="2601903"/>
                  <a:pt x="2972127" y="2601903"/>
                </a:cubicBezTo>
                <a:cubicBezTo>
                  <a:pt x="2949098" y="2601903"/>
                  <a:pt x="2938241" y="2598077"/>
                  <a:pt x="2925709" y="2585544"/>
                </a:cubicBezTo>
                <a:close/>
                <a:moveTo>
                  <a:pt x="4199222" y="2546259"/>
                </a:moveTo>
                <a:cubicBezTo>
                  <a:pt x="4185164" y="2535979"/>
                  <a:pt x="4175539" y="2468608"/>
                  <a:pt x="4188129" y="2468608"/>
                </a:cubicBezTo>
                <a:cubicBezTo>
                  <a:pt x="4192260" y="2468608"/>
                  <a:pt x="4195641" y="2464057"/>
                  <a:pt x="4195641" y="2458494"/>
                </a:cubicBezTo>
                <a:cubicBezTo>
                  <a:pt x="4195641" y="2452930"/>
                  <a:pt x="4206559" y="2437776"/>
                  <a:pt x="4219903" y="2424818"/>
                </a:cubicBezTo>
                <a:cubicBezTo>
                  <a:pt x="4237402" y="2407823"/>
                  <a:pt x="4249012" y="2401819"/>
                  <a:pt x="4261557" y="2403275"/>
                </a:cubicBezTo>
                <a:cubicBezTo>
                  <a:pt x="4277634" y="2405141"/>
                  <a:pt x="4278877" y="2407593"/>
                  <a:pt x="4277980" y="2435676"/>
                </a:cubicBezTo>
                <a:cubicBezTo>
                  <a:pt x="4276784" y="2473160"/>
                  <a:pt x="4251092" y="2523939"/>
                  <a:pt x="4221753" y="2546806"/>
                </a:cubicBezTo>
                <a:cubicBezTo>
                  <a:pt x="4213357" y="2553350"/>
                  <a:pt x="4208767" y="2553238"/>
                  <a:pt x="4199222" y="2546259"/>
                </a:cubicBezTo>
                <a:close/>
                <a:moveTo>
                  <a:pt x="4409074" y="2418818"/>
                </a:moveTo>
                <a:cubicBezTo>
                  <a:pt x="4393732" y="2400331"/>
                  <a:pt x="4398002" y="2363189"/>
                  <a:pt x="4417738" y="2343456"/>
                </a:cubicBezTo>
                <a:cubicBezTo>
                  <a:pt x="4448847" y="2312352"/>
                  <a:pt x="4515868" y="2322195"/>
                  <a:pt x="4515336" y="2357790"/>
                </a:cubicBezTo>
                <a:cubicBezTo>
                  <a:pt x="4515076" y="2375234"/>
                  <a:pt x="4505896" y="2387222"/>
                  <a:pt x="4474931" y="2410563"/>
                </a:cubicBezTo>
                <a:cubicBezTo>
                  <a:pt x="4448469" y="2430509"/>
                  <a:pt x="4421575" y="2433880"/>
                  <a:pt x="4409074" y="2418818"/>
                </a:cubicBezTo>
                <a:close/>
                <a:moveTo>
                  <a:pt x="2864933" y="2324864"/>
                </a:moveTo>
                <a:cubicBezTo>
                  <a:pt x="2862727" y="2319117"/>
                  <a:pt x="2868603" y="2298873"/>
                  <a:pt x="2877989" y="2279877"/>
                </a:cubicBezTo>
                <a:cubicBezTo>
                  <a:pt x="2898373" y="2238628"/>
                  <a:pt x="2894883" y="2236538"/>
                  <a:pt x="2836665" y="2255137"/>
                </a:cubicBezTo>
                <a:cubicBezTo>
                  <a:pt x="2755631" y="2281024"/>
                  <a:pt x="2731786" y="2266463"/>
                  <a:pt x="2781054" y="2221176"/>
                </a:cubicBezTo>
                <a:cubicBezTo>
                  <a:pt x="2821658" y="2183852"/>
                  <a:pt x="2837468" y="2175361"/>
                  <a:pt x="2866357" y="2175361"/>
                </a:cubicBezTo>
                <a:cubicBezTo>
                  <a:pt x="2889296" y="2175361"/>
                  <a:pt x="2898738" y="2179976"/>
                  <a:pt x="2924857" y="2203955"/>
                </a:cubicBezTo>
                <a:cubicBezTo>
                  <a:pt x="2951923" y="2228805"/>
                  <a:pt x="2955995" y="2236007"/>
                  <a:pt x="2955942" y="2258939"/>
                </a:cubicBezTo>
                <a:cubicBezTo>
                  <a:pt x="2955882" y="2286278"/>
                  <a:pt x="2939996" y="2304793"/>
                  <a:pt x="2897843" y="2326663"/>
                </a:cubicBezTo>
                <a:cubicBezTo>
                  <a:pt x="2876147" y="2337918"/>
                  <a:pt x="2869809" y="2337572"/>
                  <a:pt x="2864933" y="2324864"/>
                </a:cubicBezTo>
                <a:close/>
                <a:moveTo>
                  <a:pt x="6442067" y="3987489"/>
                </a:moveTo>
                <a:cubicBezTo>
                  <a:pt x="6468119" y="3975153"/>
                  <a:pt x="6539230" y="3930873"/>
                  <a:pt x="6548288" y="3921346"/>
                </a:cubicBezTo>
                <a:cubicBezTo>
                  <a:pt x="6550121" y="3919418"/>
                  <a:pt x="6565117" y="3907465"/>
                  <a:pt x="6581612" y="3894783"/>
                </a:cubicBezTo>
                <a:cubicBezTo>
                  <a:pt x="6598107" y="3882101"/>
                  <a:pt x="6614940" y="3868682"/>
                  <a:pt x="6619018" y="3864964"/>
                </a:cubicBezTo>
                <a:cubicBezTo>
                  <a:pt x="6623096" y="3861245"/>
                  <a:pt x="6645274" y="3841809"/>
                  <a:pt x="6668302" y="3821772"/>
                </a:cubicBezTo>
                <a:cubicBezTo>
                  <a:pt x="6691331" y="3801735"/>
                  <a:pt x="6713491" y="3782241"/>
                  <a:pt x="6717547" y="3778451"/>
                </a:cubicBezTo>
                <a:cubicBezTo>
                  <a:pt x="6721604" y="3774662"/>
                  <a:pt x="6747412" y="3752071"/>
                  <a:pt x="6774898" y="3728248"/>
                </a:cubicBezTo>
                <a:cubicBezTo>
                  <a:pt x="6802385" y="3704426"/>
                  <a:pt x="6826374" y="3683329"/>
                  <a:pt x="6828207" y="3681366"/>
                </a:cubicBezTo>
                <a:cubicBezTo>
                  <a:pt x="6830040" y="3679402"/>
                  <a:pt x="6839238" y="3671901"/>
                  <a:pt x="6848646" y="3664697"/>
                </a:cubicBezTo>
                <a:cubicBezTo>
                  <a:pt x="6864314" y="3652699"/>
                  <a:pt x="6939894" y="3587805"/>
                  <a:pt x="6957419" y="3571303"/>
                </a:cubicBezTo>
                <a:cubicBezTo>
                  <a:pt x="6976306" y="3553518"/>
                  <a:pt x="7040797" y="3508460"/>
                  <a:pt x="7064804" y="3496275"/>
                </a:cubicBezTo>
                <a:cubicBezTo>
                  <a:pt x="7098775" y="3479034"/>
                  <a:pt x="7150126" y="3440420"/>
                  <a:pt x="7200243" y="3394431"/>
                </a:cubicBezTo>
                <a:cubicBezTo>
                  <a:pt x="7221870" y="3374586"/>
                  <a:pt x="7252728" y="3346623"/>
                  <a:pt x="7268817" y="3332292"/>
                </a:cubicBezTo>
                <a:cubicBezTo>
                  <a:pt x="7284906" y="3317961"/>
                  <a:pt x="7328010" y="3278972"/>
                  <a:pt x="7364604" y="3245651"/>
                </a:cubicBezTo>
                <a:cubicBezTo>
                  <a:pt x="7421557" y="3193790"/>
                  <a:pt x="7445823" y="3171862"/>
                  <a:pt x="7490654" y="3131748"/>
                </a:cubicBezTo>
                <a:cubicBezTo>
                  <a:pt x="7500116" y="3123282"/>
                  <a:pt x="7575171" y="3060715"/>
                  <a:pt x="7586550" y="3051809"/>
                </a:cubicBezTo>
                <a:cubicBezTo>
                  <a:pt x="7591260" y="3048123"/>
                  <a:pt x="7598757" y="3042052"/>
                  <a:pt x="7603212" y="3038319"/>
                </a:cubicBezTo>
                <a:cubicBezTo>
                  <a:pt x="7607667" y="3034585"/>
                  <a:pt x="7635252" y="3012092"/>
                  <a:pt x="7664511" y="2988333"/>
                </a:cubicBezTo>
                <a:cubicBezTo>
                  <a:pt x="7733719" y="2932137"/>
                  <a:pt x="7764162" y="2905112"/>
                  <a:pt x="7799235" y="2868737"/>
                </a:cubicBezTo>
                <a:cubicBezTo>
                  <a:pt x="7829916" y="2836917"/>
                  <a:pt x="7834984" y="2825634"/>
                  <a:pt x="7816252" y="2830858"/>
                </a:cubicBezTo>
                <a:cubicBezTo>
                  <a:pt x="7778523" y="2841380"/>
                  <a:pt x="7770943" y="2844027"/>
                  <a:pt x="7767933" y="2847730"/>
                </a:cubicBezTo>
                <a:cubicBezTo>
                  <a:pt x="7766100" y="2849985"/>
                  <a:pt x="7745214" y="2865133"/>
                  <a:pt x="7721519" y="2881391"/>
                </a:cubicBezTo>
                <a:cubicBezTo>
                  <a:pt x="7687240" y="2904912"/>
                  <a:pt x="7671238" y="2911550"/>
                  <a:pt x="7643208" y="2913874"/>
                </a:cubicBezTo>
                <a:cubicBezTo>
                  <a:pt x="7610816" y="2916560"/>
                  <a:pt x="7607979" y="2915655"/>
                  <a:pt x="7607979" y="2902634"/>
                </a:cubicBezTo>
                <a:cubicBezTo>
                  <a:pt x="7607979" y="2878336"/>
                  <a:pt x="7663238" y="2830563"/>
                  <a:pt x="7896805" y="2652935"/>
                </a:cubicBezTo>
                <a:cubicBezTo>
                  <a:pt x="7907202" y="2645028"/>
                  <a:pt x="7919213" y="2635560"/>
                  <a:pt x="7923498" y="2631894"/>
                </a:cubicBezTo>
                <a:cubicBezTo>
                  <a:pt x="7927782" y="2628228"/>
                  <a:pt x="7953766" y="2610234"/>
                  <a:pt x="7981239" y="2591906"/>
                </a:cubicBezTo>
                <a:cubicBezTo>
                  <a:pt x="8008711" y="2573578"/>
                  <a:pt x="8032689" y="2557083"/>
                  <a:pt x="8034522" y="2555250"/>
                </a:cubicBezTo>
                <a:cubicBezTo>
                  <a:pt x="8036354" y="2553417"/>
                  <a:pt x="8060347" y="2536922"/>
                  <a:pt x="8087839" y="2518594"/>
                </a:cubicBezTo>
                <a:cubicBezTo>
                  <a:pt x="8115331" y="2500266"/>
                  <a:pt x="8139324" y="2483771"/>
                  <a:pt x="8141157" y="2481938"/>
                </a:cubicBezTo>
                <a:cubicBezTo>
                  <a:pt x="8142990" y="2480105"/>
                  <a:pt x="8166983" y="2463610"/>
                  <a:pt x="8194475" y="2445282"/>
                </a:cubicBezTo>
                <a:cubicBezTo>
                  <a:pt x="8221967" y="2426954"/>
                  <a:pt x="8245960" y="2410296"/>
                  <a:pt x="8247793" y="2408265"/>
                </a:cubicBezTo>
                <a:cubicBezTo>
                  <a:pt x="8249626" y="2406234"/>
                  <a:pt x="8302110" y="2373904"/>
                  <a:pt x="8364425" y="2336421"/>
                </a:cubicBezTo>
                <a:cubicBezTo>
                  <a:pt x="8426740" y="2298938"/>
                  <a:pt x="8482224" y="2265274"/>
                  <a:pt x="8487722" y="2261611"/>
                </a:cubicBezTo>
                <a:cubicBezTo>
                  <a:pt x="8493221" y="2257947"/>
                  <a:pt x="8502968" y="2253188"/>
                  <a:pt x="8509383" y="2251034"/>
                </a:cubicBezTo>
                <a:cubicBezTo>
                  <a:pt x="8515798" y="2248880"/>
                  <a:pt x="8521046" y="2244671"/>
                  <a:pt x="8521046" y="2241680"/>
                </a:cubicBezTo>
                <a:cubicBezTo>
                  <a:pt x="8521046" y="2238689"/>
                  <a:pt x="8527375" y="2234233"/>
                  <a:pt x="8535109" y="2231778"/>
                </a:cubicBezTo>
                <a:cubicBezTo>
                  <a:pt x="8542844" y="2229323"/>
                  <a:pt x="8557089" y="2220873"/>
                  <a:pt x="8566767" y="2213001"/>
                </a:cubicBezTo>
                <a:cubicBezTo>
                  <a:pt x="8680138" y="2120769"/>
                  <a:pt x="8664129" y="2079163"/>
                  <a:pt x="8515642" y="2080126"/>
                </a:cubicBezTo>
                <a:cubicBezTo>
                  <a:pt x="8463736" y="2080463"/>
                  <a:pt x="8438975" y="2083489"/>
                  <a:pt x="8424408" y="2091277"/>
                </a:cubicBezTo>
                <a:cubicBezTo>
                  <a:pt x="8413411" y="2097156"/>
                  <a:pt x="8400732" y="2101985"/>
                  <a:pt x="8396233" y="2102008"/>
                </a:cubicBezTo>
                <a:cubicBezTo>
                  <a:pt x="8385782" y="2102061"/>
                  <a:pt x="8319891" y="2137646"/>
                  <a:pt x="8282093" y="2163652"/>
                </a:cubicBezTo>
                <a:cubicBezTo>
                  <a:pt x="8258919" y="2179596"/>
                  <a:pt x="8162767" y="2259448"/>
                  <a:pt x="8147822" y="2275160"/>
                </a:cubicBezTo>
                <a:cubicBezTo>
                  <a:pt x="8132044" y="2291749"/>
                  <a:pt x="8029027" y="2379310"/>
                  <a:pt x="7994533" y="2405450"/>
                </a:cubicBezTo>
                <a:cubicBezTo>
                  <a:pt x="7947128" y="2441376"/>
                  <a:pt x="7938108" y="2448427"/>
                  <a:pt x="7925989" y="2459037"/>
                </a:cubicBezTo>
                <a:cubicBezTo>
                  <a:pt x="7908831" y="2474056"/>
                  <a:pt x="7817206" y="2540188"/>
                  <a:pt x="7803442" y="2547486"/>
                </a:cubicBezTo>
                <a:cubicBezTo>
                  <a:pt x="7795481" y="2551708"/>
                  <a:pt x="7784984" y="2559043"/>
                  <a:pt x="7780116" y="2563787"/>
                </a:cubicBezTo>
                <a:cubicBezTo>
                  <a:pt x="7775248" y="2568530"/>
                  <a:pt x="7759269" y="2579638"/>
                  <a:pt x="7744606" y="2588471"/>
                </a:cubicBezTo>
                <a:cubicBezTo>
                  <a:pt x="7729944" y="2597304"/>
                  <a:pt x="7716448" y="2606499"/>
                  <a:pt x="7714615" y="2608904"/>
                </a:cubicBezTo>
                <a:cubicBezTo>
                  <a:pt x="7709018" y="2616248"/>
                  <a:pt x="7631867" y="2655191"/>
                  <a:pt x="7622885" y="2655206"/>
                </a:cubicBezTo>
                <a:cubicBezTo>
                  <a:pt x="7618253" y="2655213"/>
                  <a:pt x="7609256" y="2657779"/>
                  <a:pt x="7602890" y="2660905"/>
                </a:cubicBezTo>
                <a:cubicBezTo>
                  <a:pt x="7596525" y="2664031"/>
                  <a:pt x="7579731" y="2672184"/>
                  <a:pt x="7565568" y="2679023"/>
                </a:cubicBezTo>
                <a:cubicBezTo>
                  <a:pt x="7551406" y="2685863"/>
                  <a:pt x="7519916" y="2713656"/>
                  <a:pt x="7495589" y="2740787"/>
                </a:cubicBezTo>
                <a:cubicBezTo>
                  <a:pt x="7417466" y="2827915"/>
                  <a:pt x="7377643" y="2863938"/>
                  <a:pt x="7250161" y="2962798"/>
                </a:cubicBezTo>
                <a:cubicBezTo>
                  <a:pt x="7132956" y="3053689"/>
                  <a:pt x="6971180" y="3155075"/>
                  <a:pt x="6943357" y="3155075"/>
                </a:cubicBezTo>
                <a:cubicBezTo>
                  <a:pt x="6938674" y="3155075"/>
                  <a:pt x="6934842" y="3157749"/>
                  <a:pt x="6934842" y="3161017"/>
                </a:cubicBezTo>
                <a:cubicBezTo>
                  <a:pt x="6934842" y="3164285"/>
                  <a:pt x="6927815" y="3168723"/>
                  <a:pt x="6919224" y="3170879"/>
                </a:cubicBezTo>
                <a:cubicBezTo>
                  <a:pt x="6910635" y="3173035"/>
                  <a:pt x="6895639" y="3182766"/>
                  <a:pt x="6885901" y="3192505"/>
                </a:cubicBezTo>
                <a:cubicBezTo>
                  <a:pt x="6869629" y="3208777"/>
                  <a:pt x="6868195" y="3214614"/>
                  <a:pt x="6868195" y="3264619"/>
                </a:cubicBezTo>
                <a:cubicBezTo>
                  <a:pt x="6868195" y="3322507"/>
                  <a:pt x="6862694" y="3335022"/>
                  <a:pt x="6837248" y="3335022"/>
                </a:cubicBezTo>
                <a:cubicBezTo>
                  <a:pt x="6823338" y="3335022"/>
                  <a:pt x="6814460" y="3326413"/>
                  <a:pt x="6768526" y="3268375"/>
                </a:cubicBezTo>
                <a:lnTo>
                  <a:pt x="6755338" y="3251713"/>
                </a:lnTo>
                <a:lnTo>
                  <a:pt x="6755118" y="3283138"/>
                </a:lnTo>
                <a:cubicBezTo>
                  <a:pt x="6754905" y="3313087"/>
                  <a:pt x="6738456" y="3374605"/>
                  <a:pt x="6728767" y="3381676"/>
                </a:cubicBezTo>
                <a:cubicBezTo>
                  <a:pt x="6726256" y="3383508"/>
                  <a:pt x="6717559" y="3395945"/>
                  <a:pt x="6709439" y="3409313"/>
                </a:cubicBezTo>
                <a:cubicBezTo>
                  <a:pt x="6696109" y="3431260"/>
                  <a:pt x="6661744" y="3465087"/>
                  <a:pt x="6620723" y="3496642"/>
                </a:cubicBezTo>
                <a:cubicBezTo>
                  <a:pt x="6587542" y="3522167"/>
                  <a:pt x="6561086" y="3503867"/>
                  <a:pt x="6585157" y="3472042"/>
                </a:cubicBezTo>
                <a:cubicBezTo>
                  <a:pt x="6608128" y="3441671"/>
                  <a:pt x="6591727" y="3452952"/>
                  <a:pt x="6549956" y="3496253"/>
                </a:cubicBezTo>
                <a:cubicBezTo>
                  <a:pt x="6485793" y="3562763"/>
                  <a:pt x="6411366" y="3614941"/>
                  <a:pt x="6380655" y="3614941"/>
                </a:cubicBezTo>
                <a:cubicBezTo>
                  <a:pt x="6374315" y="3614941"/>
                  <a:pt x="6367274" y="3617940"/>
                  <a:pt x="6365008" y="3621605"/>
                </a:cubicBezTo>
                <a:cubicBezTo>
                  <a:pt x="6362743" y="3625271"/>
                  <a:pt x="6354711" y="3628270"/>
                  <a:pt x="6347159" y="3628270"/>
                </a:cubicBezTo>
                <a:cubicBezTo>
                  <a:pt x="6335439" y="3628270"/>
                  <a:pt x="6258270" y="3669738"/>
                  <a:pt x="6248376" y="3681353"/>
                </a:cubicBezTo>
                <a:cubicBezTo>
                  <a:pt x="6246543" y="3683505"/>
                  <a:pt x="6231548" y="3695533"/>
                  <a:pt x="6215052" y="3708082"/>
                </a:cubicBezTo>
                <a:cubicBezTo>
                  <a:pt x="6146021" y="3760602"/>
                  <a:pt x="6071583" y="3849858"/>
                  <a:pt x="6067427" y="3885097"/>
                </a:cubicBezTo>
                <a:cubicBezTo>
                  <a:pt x="6065275" y="3903338"/>
                  <a:pt x="6066882" y="3905026"/>
                  <a:pt x="6088349" y="3907063"/>
                </a:cubicBezTo>
                <a:cubicBezTo>
                  <a:pt x="6111599" y="3909270"/>
                  <a:pt x="6150347" y="3899473"/>
                  <a:pt x="6181729" y="3883453"/>
                </a:cubicBezTo>
                <a:cubicBezTo>
                  <a:pt x="6190893" y="3878775"/>
                  <a:pt x="6201890" y="3874929"/>
                  <a:pt x="6206166" y="3874906"/>
                </a:cubicBezTo>
                <a:cubicBezTo>
                  <a:pt x="6210443" y="3874886"/>
                  <a:pt x="6214941" y="3872616"/>
                  <a:pt x="6216163" y="3869866"/>
                </a:cubicBezTo>
                <a:cubicBezTo>
                  <a:pt x="6217385" y="3867117"/>
                  <a:pt x="6231881" y="3857978"/>
                  <a:pt x="6248376" y="3849557"/>
                </a:cubicBezTo>
                <a:cubicBezTo>
                  <a:pt x="6301486" y="3822443"/>
                  <a:pt x="6458121" y="3716476"/>
                  <a:pt x="6489671" y="3686316"/>
                </a:cubicBezTo>
                <a:cubicBezTo>
                  <a:pt x="6494419" y="3681777"/>
                  <a:pt x="6511799" y="3667688"/>
                  <a:pt x="6528294" y="3655005"/>
                </a:cubicBezTo>
                <a:cubicBezTo>
                  <a:pt x="6544790" y="3642323"/>
                  <a:pt x="6559785" y="3630190"/>
                  <a:pt x="6561618" y="3628044"/>
                </a:cubicBezTo>
                <a:cubicBezTo>
                  <a:pt x="6570433" y="3617719"/>
                  <a:pt x="6729030" y="3496848"/>
                  <a:pt x="6759040" y="3477584"/>
                </a:cubicBezTo>
                <a:cubicBezTo>
                  <a:pt x="6796217" y="3453718"/>
                  <a:pt x="6824699" y="3443918"/>
                  <a:pt x="6830342" y="3453051"/>
                </a:cubicBezTo>
                <a:cubicBezTo>
                  <a:pt x="6839534" y="3467924"/>
                  <a:pt x="6804408" y="3509822"/>
                  <a:pt x="6696184" y="3613072"/>
                </a:cubicBezTo>
                <a:cubicBezTo>
                  <a:pt x="6507415" y="3793164"/>
                  <a:pt x="6433158" y="3868547"/>
                  <a:pt x="6396294" y="3917513"/>
                </a:cubicBezTo>
                <a:cubicBezTo>
                  <a:pt x="6361513" y="3963711"/>
                  <a:pt x="6358264" y="3971517"/>
                  <a:pt x="6365722" y="3990952"/>
                </a:cubicBezTo>
                <a:cubicBezTo>
                  <a:pt x="6371460" y="4005907"/>
                  <a:pt x="6406533" y="4004316"/>
                  <a:pt x="6442067" y="3987489"/>
                </a:cubicBezTo>
                <a:close/>
                <a:moveTo>
                  <a:pt x="6909850" y="3443668"/>
                </a:moveTo>
                <a:cubicBezTo>
                  <a:pt x="6904975" y="3441842"/>
                  <a:pt x="6901519" y="3428753"/>
                  <a:pt x="6901519" y="3412111"/>
                </a:cubicBezTo>
                <a:cubicBezTo>
                  <a:pt x="6901519" y="3368904"/>
                  <a:pt x="6937797" y="3322601"/>
                  <a:pt x="7022357" y="3257880"/>
                </a:cubicBezTo>
                <a:cubicBezTo>
                  <a:pt x="7045703" y="3240012"/>
                  <a:pt x="7070484" y="3220193"/>
                  <a:pt x="7077425" y="3213839"/>
                </a:cubicBezTo>
                <a:cubicBezTo>
                  <a:pt x="7084367" y="3207484"/>
                  <a:pt x="7136851" y="3171012"/>
                  <a:pt x="7194058" y="3132790"/>
                </a:cubicBezTo>
                <a:cubicBezTo>
                  <a:pt x="7423878" y="2979236"/>
                  <a:pt x="7518888" y="2931422"/>
                  <a:pt x="7541073" y="2958154"/>
                </a:cubicBezTo>
                <a:cubicBezTo>
                  <a:pt x="7557533" y="2977986"/>
                  <a:pt x="7504165" y="3033905"/>
                  <a:pt x="7409126" y="3096408"/>
                </a:cubicBezTo>
                <a:cubicBezTo>
                  <a:pt x="7377370" y="3117292"/>
                  <a:pt x="7348380" y="3136962"/>
                  <a:pt x="7344705" y="3140118"/>
                </a:cubicBezTo>
                <a:cubicBezTo>
                  <a:pt x="7341029" y="3143274"/>
                  <a:pt x="7316320" y="3158749"/>
                  <a:pt x="7289797" y="3174507"/>
                </a:cubicBezTo>
                <a:cubicBezTo>
                  <a:pt x="7263273" y="3190264"/>
                  <a:pt x="7221878" y="3222467"/>
                  <a:pt x="7197808" y="3246068"/>
                </a:cubicBezTo>
                <a:cubicBezTo>
                  <a:pt x="7153109" y="3289895"/>
                  <a:pt x="7133232" y="3301699"/>
                  <a:pt x="7104125" y="3301699"/>
                </a:cubicBezTo>
                <a:cubicBezTo>
                  <a:pt x="7079919" y="3301699"/>
                  <a:pt x="7057290" y="3317832"/>
                  <a:pt x="7001489" y="3374872"/>
                </a:cubicBezTo>
                <a:cubicBezTo>
                  <a:pt x="6947420" y="3430143"/>
                  <a:pt x="6922896" y="3448554"/>
                  <a:pt x="6909850" y="3443668"/>
                </a:cubicBezTo>
                <a:close/>
                <a:moveTo>
                  <a:pt x="7198989" y="3963970"/>
                </a:moveTo>
                <a:cubicBezTo>
                  <a:pt x="7236039" y="3946388"/>
                  <a:pt x="7259211" y="3902166"/>
                  <a:pt x="7226424" y="3911609"/>
                </a:cubicBezTo>
                <a:cubicBezTo>
                  <a:pt x="7200083" y="3919196"/>
                  <a:pt x="7151854" y="3942509"/>
                  <a:pt x="7139146" y="3953798"/>
                </a:cubicBezTo>
                <a:cubicBezTo>
                  <a:pt x="7127280" y="3964339"/>
                  <a:pt x="7127398" y="3964879"/>
                  <a:pt x="7142479" y="3969115"/>
                </a:cubicBezTo>
                <a:cubicBezTo>
                  <a:pt x="7167479" y="3976139"/>
                  <a:pt x="7174737" y="3975478"/>
                  <a:pt x="7198989" y="3963970"/>
                </a:cubicBezTo>
                <a:close/>
                <a:moveTo>
                  <a:pt x="3945394" y="3865385"/>
                </a:moveTo>
                <a:cubicBezTo>
                  <a:pt x="3959228" y="3860629"/>
                  <a:pt x="3978936" y="3848820"/>
                  <a:pt x="3989190" y="3839142"/>
                </a:cubicBezTo>
                <a:cubicBezTo>
                  <a:pt x="4009617" y="3819863"/>
                  <a:pt x="4035688" y="3815602"/>
                  <a:pt x="4035688" y="3831544"/>
                </a:cubicBezTo>
                <a:cubicBezTo>
                  <a:pt x="4035688" y="3849495"/>
                  <a:pt x="4052008" y="3841982"/>
                  <a:pt x="4068361" y="3816503"/>
                </a:cubicBezTo>
                <a:cubicBezTo>
                  <a:pt x="4077167" y="3802782"/>
                  <a:pt x="4089913" y="3783430"/>
                  <a:pt x="4096686" y="3773498"/>
                </a:cubicBezTo>
                <a:cubicBezTo>
                  <a:pt x="4103458" y="3763566"/>
                  <a:pt x="4109000" y="3753759"/>
                  <a:pt x="4109000" y="3751705"/>
                </a:cubicBezTo>
                <a:cubicBezTo>
                  <a:pt x="4109000" y="3749651"/>
                  <a:pt x="4116025" y="3736783"/>
                  <a:pt x="4124611" y="3723110"/>
                </a:cubicBezTo>
                <a:cubicBezTo>
                  <a:pt x="4133198" y="3709437"/>
                  <a:pt x="4150090" y="3680453"/>
                  <a:pt x="4162150" y="3658701"/>
                </a:cubicBezTo>
                <a:cubicBezTo>
                  <a:pt x="4174210" y="3636950"/>
                  <a:pt x="4186804" y="3615956"/>
                  <a:pt x="4190137" y="3612048"/>
                </a:cubicBezTo>
                <a:cubicBezTo>
                  <a:pt x="4193471" y="3608141"/>
                  <a:pt x="4211818" y="3583527"/>
                  <a:pt x="4230910" y="3557352"/>
                </a:cubicBezTo>
                <a:cubicBezTo>
                  <a:pt x="4293279" y="3471839"/>
                  <a:pt x="4421685" y="3329541"/>
                  <a:pt x="4585527" y="3164370"/>
                </a:cubicBezTo>
                <a:cubicBezTo>
                  <a:pt x="4698532" y="3050450"/>
                  <a:pt x="4776445" y="2985618"/>
                  <a:pt x="4823791" y="2966111"/>
                </a:cubicBezTo>
                <a:cubicBezTo>
                  <a:pt x="4852357" y="2954341"/>
                  <a:pt x="4856942" y="2933792"/>
                  <a:pt x="4837592" y="2904259"/>
                </a:cubicBezTo>
                <a:cubicBezTo>
                  <a:pt x="4828411" y="2890248"/>
                  <a:pt x="4827877" y="2884814"/>
                  <a:pt x="4834619" y="2874019"/>
                </a:cubicBezTo>
                <a:cubicBezTo>
                  <a:pt x="4841564" y="2862896"/>
                  <a:pt x="4838930" y="2863514"/>
                  <a:pt x="4817605" y="2878005"/>
                </a:cubicBezTo>
                <a:cubicBezTo>
                  <a:pt x="4803727" y="2887435"/>
                  <a:pt x="4789943" y="2895151"/>
                  <a:pt x="4786973" y="2895151"/>
                </a:cubicBezTo>
                <a:cubicBezTo>
                  <a:pt x="4784004" y="2895151"/>
                  <a:pt x="4777952" y="2898235"/>
                  <a:pt x="4773525" y="2902005"/>
                </a:cubicBezTo>
                <a:cubicBezTo>
                  <a:pt x="4769097" y="2905775"/>
                  <a:pt x="4741101" y="2926468"/>
                  <a:pt x="4711311" y="2947989"/>
                </a:cubicBezTo>
                <a:cubicBezTo>
                  <a:pt x="4681522" y="2969510"/>
                  <a:pt x="4650031" y="2993116"/>
                  <a:pt x="4641332" y="3000447"/>
                </a:cubicBezTo>
                <a:cubicBezTo>
                  <a:pt x="4550713" y="3076816"/>
                  <a:pt x="4539695" y="3085895"/>
                  <a:pt x="4502218" y="3115087"/>
                </a:cubicBezTo>
                <a:cubicBezTo>
                  <a:pt x="4459789" y="3148136"/>
                  <a:pt x="4344782" y="3244792"/>
                  <a:pt x="4335600" y="3255119"/>
                </a:cubicBezTo>
                <a:cubicBezTo>
                  <a:pt x="4333768" y="3257180"/>
                  <a:pt x="4300777" y="3285728"/>
                  <a:pt x="4262288" y="3318558"/>
                </a:cubicBezTo>
                <a:cubicBezTo>
                  <a:pt x="4192760" y="3377864"/>
                  <a:pt x="4160579" y="3405566"/>
                  <a:pt x="4146384" y="3418331"/>
                </a:cubicBezTo>
                <a:cubicBezTo>
                  <a:pt x="4142307" y="3421997"/>
                  <a:pt x="4116487" y="3444491"/>
                  <a:pt x="4089005" y="3468317"/>
                </a:cubicBezTo>
                <a:cubicBezTo>
                  <a:pt x="4061524" y="3492143"/>
                  <a:pt x="4035685" y="3514637"/>
                  <a:pt x="4031585" y="3518302"/>
                </a:cubicBezTo>
                <a:cubicBezTo>
                  <a:pt x="4027486" y="3521968"/>
                  <a:pt x="4015485" y="3532252"/>
                  <a:pt x="4004917" y="3541155"/>
                </a:cubicBezTo>
                <a:cubicBezTo>
                  <a:pt x="3980450" y="3561769"/>
                  <a:pt x="3893471" y="3637189"/>
                  <a:pt x="3889064" y="3641612"/>
                </a:cubicBezTo>
                <a:cubicBezTo>
                  <a:pt x="3887231" y="3643451"/>
                  <a:pt x="3849766" y="3676442"/>
                  <a:pt x="3805808" y="3714924"/>
                </a:cubicBezTo>
                <a:cubicBezTo>
                  <a:pt x="3761849" y="3753406"/>
                  <a:pt x="3715363" y="3794394"/>
                  <a:pt x="3702504" y="3806010"/>
                </a:cubicBezTo>
                <a:cubicBezTo>
                  <a:pt x="3689646" y="3817625"/>
                  <a:pt x="3670387" y="3833974"/>
                  <a:pt x="3659707" y="3842341"/>
                </a:cubicBezTo>
                <a:lnTo>
                  <a:pt x="3640290" y="3857553"/>
                </a:lnTo>
                <a:lnTo>
                  <a:pt x="3659707" y="3863698"/>
                </a:lnTo>
                <a:cubicBezTo>
                  <a:pt x="3714791" y="3881131"/>
                  <a:pt x="3896471" y="3882204"/>
                  <a:pt x="3945394" y="3865385"/>
                </a:cubicBezTo>
                <a:close/>
                <a:moveTo>
                  <a:pt x="4449068" y="3844187"/>
                </a:moveTo>
                <a:cubicBezTo>
                  <a:pt x="4482100" y="3833383"/>
                  <a:pt x="4492508" y="3825090"/>
                  <a:pt x="4505561" y="3799176"/>
                </a:cubicBezTo>
                <a:cubicBezTo>
                  <a:pt x="4512272" y="3785851"/>
                  <a:pt x="4517695" y="3784905"/>
                  <a:pt x="4586258" y="3785093"/>
                </a:cubicBezTo>
                <a:cubicBezTo>
                  <a:pt x="4626685" y="3785204"/>
                  <a:pt x="4671550" y="3788941"/>
                  <a:pt x="4685959" y="3793398"/>
                </a:cubicBezTo>
                <a:cubicBezTo>
                  <a:pt x="4715057" y="3802399"/>
                  <a:pt x="4815452" y="3813367"/>
                  <a:pt x="4942090" y="3821380"/>
                </a:cubicBezTo>
                <a:cubicBezTo>
                  <a:pt x="4987910" y="3824280"/>
                  <a:pt x="5034397" y="3828559"/>
                  <a:pt x="5045393" y="3830890"/>
                </a:cubicBezTo>
                <a:cubicBezTo>
                  <a:pt x="5056390" y="3833220"/>
                  <a:pt x="5218343" y="3838479"/>
                  <a:pt x="5405288" y="3842576"/>
                </a:cubicBezTo>
                <a:cubicBezTo>
                  <a:pt x="5592234" y="3846673"/>
                  <a:pt x="5780642" y="3851295"/>
                  <a:pt x="5823972" y="3852847"/>
                </a:cubicBezTo>
                <a:lnTo>
                  <a:pt x="5902755" y="3855669"/>
                </a:lnTo>
                <a:lnTo>
                  <a:pt x="5947269" y="3817044"/>
                </a:lnTo>
                <a:cubicBezTo>
                  <a:pt x="5971752" y="3795801"/>
                  <a:pt x="5993284" y="3776809"/>
                  <a:pt x="5995116" y="3774842"/>
                </a:cubicBezTo>
                <a:cubicBezTo>
                  <a:pt x="5996949" y="3772874"/>
                  <a:pt x="6016423" y="3756336"/>
                  <a:pt x="6038391" y="3738090"/>
                </a:cubicBezTo>
                <a:cubicBezTo>
                  <a:pt x="6060360" y="3719843"/>
                  <a:pt x="6081686" y="3701916"/>
                  <a:pt x="6085782" y="3698250"/>
                </a:cubicBezTo>
                <a:cubicBezTo>
                  <a:pt x="6100856" y="3684760"/>
                  <a:pt x="6133413" y="3656744"/>
                  <a:pt x="6201723" y="3598476"/>
                </a:cubicBezTo>
                <a:cubicBezTo>
                  <a:pt x="6240212" y="3565646"/>
                  <a:pt x="6273202" y="3537072"/>
                  <a:pt x="6275035" y="3534979"/>
                </a:cubicBezTo>
                <a:cubicBezTo>
                  <a:pt x="6276868" y="3532885"/>
                  <a:pt x="6287365" y="3524284"/>
                  <a:pt x="6298361" y="3515864"/>
                </a:cubicBezTo>
                <a:cubicBezTo>
                  <a:pt x="6309358" y="3507445"/>
                  <a:pt x="6328852" y="3491002"/>
                  <a:pt x="6341682" y="3479323"/>
                </a:cubicBezTo>
                <a:cubicBezTo>
                  <a:pt x="6354511" y="3467646"/>
                  <a:pt x="6372693" y="3452144"/>
                  <a:pt x="6382084" y="3444875"/>
                </a:cubicBezTo>
                <a:cubicBezTo>
                  <a:pt x="6391475" y="3437607"/>
                  <a:pt x="6415469" y="3417704"/>
                  <a:pt x="6435402" y="3400644"/>
                </a:cubicBezTo>
                <a:cubicBezTo>
                  <a:pt x="6548288" y="3304036"/>
                  <a:pt x="6573176" y="3282802"/>
                  <a:pt x="6588277" y="3270219"/>
                </a:cubicBezTo>
                <a:cubicBezTo>
                  <a:pt x="6635350" y="3230991"/>
                  <a:pt x="6751995" y="3131953"/>
                  <a:pt x="6754895" y="3128750"/>
                </a:cubicBezTo>
                <a:cubicBezTo>
                  <a:pt x="6756728" y="3126725"/>
                  <a:pt x="6780721" y="3105581"/>
                  <a:pt x="6808213" y="3081763"/>
                </a:cubicBezTo>
                <a:cubicBezTo>
                  <a:pt x="6835704" y="3057945"/>
                  <a:pt x="6859697" y="3036851"/>
                  <a:pt x="6861530" y="3034887"/>
                </a:cubicBezTo>
                <a:cubicBezTo>
                  <a:pt x="6863363" y="3032924"/>
                  <a:pt x="6872627" y="3025372"/>
                  <a:pt x="6882115" y="3018105"/>
                </a:cubicBezTo>
                <a:cubicBezTo>
                  <a:pt x="6897242" y="3006520"/>
                  <a:pt x="6973555" y="2938071"/>
                  <a:pt x="7037772" y="2878489"/>
                </a:cubicBezTo>
                <a:cubicBezTo>
                  <a:pt x="7067914" y="2850523"/>
                  <a:pt x="7152885" y="2775041"/>
                  <a:pt x="7184769" y="2747909"/>
                </a:cubicBezTo>
                <a:cubicBezTo>
                  <a:pt x="7199432" y="2735431"/>
                  <a:pt x="7212928" y="2723518"/>
                  <a:pt x="7214761" y="2721433"/>
                </a:cubicBezTo>
                <a:cubicBezTo>
                  <a:pt x="7226334" y="2708273"/>
                  <a:pt x="7298445" y="2659410"/>
                  <a:pt x="7336107" y="2639209"/>
                </a:cubicBezTo>
                <a:cubicBezTo>
                  <a:pt x="7372342" y="2619773"/>
                  <a:pt x="7387951" y="2615232"/>
                  <a:pt x="7418527" y="2615232"/>
                </a:cubicBezTo>
                <a:cubicBezTo>
                  <a:pt x="7454464" y="2615232"/>
                  <a:pt x="7456044" y="2614524"/>
                  <a:pt x="7451976" y="2600237"/>
                </a:cubicBezTo>
                <a:cubicBezTo>
                  <a:pt x="7439606" y="2556801"/>
                  <a:pt x="7440188" y="2549213"/>
                  <a:pt x="7458448" y="2515661"/>
                </a:cubicBezTo>
                <a:cubicBezTo>
                  <a:pt x="7474623" y="2485944"/>
                  <a:pt x="7508820" y="2449118"/>
                  <a:pt x="7551808" y="2415127"/>
                </a:cubicBezTo>
                <a:cubicBezTo>
                  <a:pt x="7575858" y="2396110"/>
                  <a:pt x="7668401" y="2341979"/>
                  <a:pt x="7676863" y="2341979"/>
                </a:cubicBezTo>
                <a:cubicBezTo>
                  <a:pt x="7681498" y="2341979"/>
                  <a:pt x="7688140" y="2339475"/>
                  <a:pt x="7691622" y="2336416"/>
                </a:cubicBezTo>
                <a:cubicBezTo>
                  <a:pt x="7710597" y="2319743"/>
                  <a:pt x="7768257" y="2305754"/>
                  <a:pt x="7818858" y="2305546"/>
                </a:cubicBezTo>
                <a:lnTo>
                  <a:pt x="7873115" y="2305323"/>
                </a:lnTo>
                <a:lnTo>
                  <a:pt x="7853607" y="2289161"/>
                </a:lnTo>
                <a:cubicBezTo>
                  <a:pt x="7842877" y="2280272"/>
                  <a:pt x="7829315" y="2262918"/>
                  <a:pt x="7823468" y="2250596"/>
                </a:cubicBezTo>
                <a:cubicBezTo>
                  <a:pt x="7809280" y="2220696"/>
                  <a:pt x="7810205" y="2161858"/>
                  <a:pt x="7825244" y="2137647"/>
                </a:cubicBezTo>
                <a:cubicBezTo>
                  <a:pt x="7842495" y="2109877"/>
                  <a:pt x="7869195" y="2082054"/>
                  <a:pt x="7878593" y="2082054"/>
                </a:cubicBezTo>
                <a:cubicBezTo>
                  <a:pt x="7883099" y="2082054"/>
                  <a:pt x="7887914" y="2078675"/>
                  <a:pt x="7889290" y="2074544"/>
                </a:cubicBezTo>
                <a:cubicBezTo>
                  <a:pt x="7890667" y="2070414"/>
                  <a:pt x="7907474" y="2065527"/>
                  <a:pt x="7926640" y="2063686"/>
                </a:cubicBezTo>
                <a:cubicBezTo>
                  <a:pt x="7945806" y="2061844"/>
                  <a:pt x="7963102" y="2057726"/>
                  <a:pt x="7965075" y="2054534"/>
                </a:cubicBezTo>
                <a:cubicBezTo>
                  <a:pt x="7967048" y="2051342"/>
                  <a:pt x="7977389" y="2048731"/>
                  <a:pt x="7988056" y="2048731"/>
                </a:cubicBezTo>
                <a:cubicBezTo>
                  <a:pt x="8044733" y="2048731"/>
                  <a:pt x="8166865" y="1942779"/>
                  <a:pt x="8207008" y="1858786"/>
                </a:cubicBezTo>
                <a:cubicBezTo>
                  <a:pt x="8214016" y="1844124"/>
                  <a:pt x="8223616" y="1819152"/>
                  <a:pt x="8228341" y="1803293"/>
                </a:cubicBezTo>
                <a:cubicBezTo>
                  <a:pt x="8235782" y="1778319"/>
                  <a:pt x="8235486" y="1772074"/>
                  <a:pt x="8226126" y="1756647"/>
                </a:cubicBezTo>
                <a:cubicBezTo>
                  <a:pt x="8208002" y="1726778"/>
                  <a:pt x="8168182" y="1726473"/>
                  <a:pt x="8104000" y="1755711"/>
                </a:cubicBezTo>
                <a:cubicBezTo>
                  <a:pt x="8088183" y="1762917"/>
                  <a:pt x="8072077" y="1768812"/>
                  <a:pt x="8068211" y="1768812"/>
                </a:cubicBezTo>
                <a:cubicBezTo>
                  <a:pt x="8064344" y="1768812"/>
                  <a:pt x="8061180" y="1771811"/>
                  <a:pt x="8061180" y="1775477"/>
                </a:cubicBezTo>
                <a:cubicBezTo>
                  <a:pt x="8061180" y="1779143"/>
                  <a:pt x="8057129" y="1782142"/>
                  <a:pt x="8052177" y="1782142"/>
                </a:cubicBezTo>
                <a:cubicBezTo>
                  <a:pt x="8041433" y="1782142"/>
                  <a:pt x="7952258" y="1845265"/>
                  <a:pt x="7902349" y="1888199"/>
                </a:cubicBezTo>
                <a:cubicBezTo>
                  <a:pt x="7868163" y="1917608"/>
                  <a:pt x="7794591" y="2001871"/>
                  <a:pt x="7794591" y="2011616"/>
                </a:cubicBezTo>
                <a:cubicBezTo>
                  <a:pt x="7794591" y="2014213"/>
                  <a:pt x="7785594" y="2029415"/>
                  <a:pt x="7774597" y="2045398"/>
                </a:cubicBezTo>
                <a:cubicBezTo>
                  <a:pt x="7763600" y="2061382"/>
                  <a:pt x="7754603" y="2076368"/>
                  <a:pt x="7754603" y="2078701"/>
                </a:cubicBezTo>
                <a:cubicBezTo>
                  <a:pt x="7754603" y="2089312"/>
                  <a:pt x="7716288" y="2131501"/>
                  <a:pt x="7690603" y="2149173"/>
                </a:cubicBezTo>
                <a:cubicBezTo>
                  <a:pt x="7670792" y="2162803"/>
                  <a:pt x="7654156" y="2168696"/>
                  <a:pt x="7635482" y="2168696"/>
                </a:cubicBezTo>
                <a:cubicBezTo>
                  <a:pt x="7602017" y="2168696"/>
                  <a:pt x="7587985" y="2186181"/>
                  <a:pt x="7587985" y="2227879"/>
                </a:cubicBezTo>
                <a:cubicBezTo>
                  <a:pt x="7587985" y="2252362"/>
                  <a:pt x="7583214" y="2263623"/>
                  <a:pt x="7560201" y="2293451"/>
                </a:cubicBezTo>
                <a:cubicBezTo>
                  <a:pt x="7544920" y="2313259"/>
                  <a:pt x="7509680" y="2349525"/>
                  <a:pt x="7481891" y="2374044"/>
                </a:cubicBezTo>
                <a:cubicBezTo>
                  <a:pt x="7454101" y="2398562"/>
                  <a:pt x="7429865" y="2420298"/>
                  <a:pt x="7428032" y="2422345"/>
                </a:cubicBezTo>
                <a:cubicBezTo>
                  <a:pt x="7426199" y="2424392"/>
                  <a:pt x="7399207" y="2442804"/>
                  <a:pt x="7368049" y="2463261"/>
                </a:cubicBezTo>
                <a:cubicBezTo>
                  <a:pt x="7300717" y="2507468"/>
                  <a:pt x="7243549" y="2538334"/>
                  <a:pt x="7217212" y="2544702"/>
                </a:cubicBezTo>
                <a:cubicBezTo>
                  <a:pt x="7139509" y="2563489"/>
                  <a:pt x="7133677" y="2569074"/>
                  <a:pt x="7125024" y="2632969"/>
                </a:cubicBezTo>
                <a:cubicBezTo>
                  <a:pt x="7119088" y="2676811"/>
                  <a:pt x="7097023" y="2701294"/>
                  <a:pt x="7048143" y="2718277"/>
                </a:cubicBezTo>
                <a:cubicBezTo>
                  <a:pt x="7027982" y="2725282"/>
                  <a:pt x="7008105" y="2734204"/>
                  <a:pt x="7003972" y="2738104"/>
                </a:cubicBezTo>
                <a:cubicBezTo>
                  <a:pt x="6999840" y="2742003"/>
                  <a:pt x="6989598" y="2749693"/>
                  <a:pt x="6981213" y="2755191"/>
                </a:cubicBezTo>
                <a:cubicBezTo>
                  <a:pt x="6950618" y="2775254"/>
                  <a:pt x="6869853" y="2845900"/>
                  <a:pt x="6801548" y="2912345"/>
                </a:cubicBezTo>
                <a:cubicBezTo>
                  <a:pt x="6664210" y="3045944"/>
                  <a:pt x="6630318" y="3074835"/>
                  <a:pt x="6571365" y="3108565"/>
                </a:cubicBezTo>
                <a:cubicBezTo>
                  <a:pt x="6537782" y="3127779"/>
                  <a:pt x="6532447" y="3128992"/>
                  <a:pt x="6514405" y="3121519"/>
                </a:cubicBezTo>
                <a:cubicBezTo>
                  <a:pt x="6497507" y="3114520"/>
                  <a:pt x="6490256" y="3115146"/>
                  <a:pt x="6466410" y="3125665"/>
                </a:cubicBezTo>
                <a:cubicBezTo>
                  <a:pt x="6433198" y="3140315"/>
                  <a:pt x="6357423" y="3192697"/>
                  <a:pt x="6308358" y="3234924"/>
                </a:cubicBezTo>
                <a:cubicBezTo>
                  <a:pt x="6277694" y="3261316"/>
                  <a:pt x="6213205" y="3317832"/>
                  <a:pt x="6205756" y="3324842"/>
                </a:cubicBezTo>
                <a:cubicBezTo>
                  <a:pt x="6201705" y="3328655"/>
                  <a:pt x="6187893" y="3340423"/>
                  <a:pt x="6175064" y="3350993"/>
                </a:cubicBezTo>
                <a:cubicBezTo>
                  <a:pt x="6156315" y="3366440"/>
                  <a:pt x="6074732" y="3438943"/>
                  <a:pt x="6039143" y="3471787"/>
                </a:cubicBezTo>
                <a:cubicBezTo>
                  <a:pt x="6035089" y="3475528"/>
                  <a:pt x="6016781" y="3490523"/>
                  <a:pt x="5998458" y="3505110"/>
                </a:cubicBezTo>
                <a:cubicBezTo>
                  <a:pt x="5980135" y="3519697"/>
                  <a:pt x="5961789" y="3534631"/>
                  <a:pt x="5957690" y="3538296"/>
                </a:cubicBezTo>
                <a:cubicBezTo>
                  <a:pt x="5937986" y="3555915"/>
                  <a:pt x="5914838" y="3574541"/>
                  <a:pt x="5875151" y="3604712"/>
                </a:cubicBezTo>
                <a:cubicBezTo>
                  <a:pt x="5851325" y="3622825"/>
                  <a:pt x="5830331" y="3639601"/>
                  <a:pt x="5828498" y="3641991"/>
                </a:cubicBezTo>
                <a:cubicBezTo>
                  <a:pt x="5822332" y="3650033"/>
                  <a:pt x="5732140" y="3710037"/>
                  <a:pt x="5701874" y="3726234"/>
                </a:cubicBezTo>
                <a:cubicBezTo>
                  <a:pt x="5634918" y="3762065"/>
                  <a:pt x="5588568" y="3750039"/>
                  <a:pt x="5588568" y="3696835"/>
                </a:cubicBezTo>
                <a:cubicBezTo>
                  <a:pt x="5588568" y="3678402"/>
                  <a:pt x="5592815" y="3666481"/>
                  <a:pt x="5602508" y="3657709"/>
                </a:cubicBezTo>
                <a:cubicBezTo>
                  <a:pt x="5630042" y="3632791"/>
                  <a:pt x="5641886" y="3596262"/>
                  <a:pt x="5641886" y="3536260"/>
                </a:cubicBezTo>
                <a:cubicBezTo>
                  <a:pt x="5641886" y="3480200"/>
                  <a:pt x="5641939" y="3480024"/>
                  <a:pt x="5666879" y="3455226"/>
                </a:cubicBezTo>
                <a:cubicBezTo>
                  <a:pt x="5692438" y="3429810"/>
                  <a:pt x="5754945" y="3401670"/>
                  <a:pt x="5785841" y="3401670"/>
                </a:cubicBezTo>
                <a:cubicBezTo>
                  <a:pt x="5795096" y="3401670"/>
                  <a:pt x="5817651" y="3406570"/>
                  <a:pt x="5835964" y="3412560"/>
                </a:cubicBezTo>
                <a:cubicBezTo>
                  <a:pt x="5874311" y="3425103"/>
                  <a:pt x="5893989" y="3419802"/>
                  <a:pt x="5912188" y="3392028"/>
                </a:cubicBezTo>
                <a:cubicBezTo>
                  <a:pt x="5926460" y="3370245"/>
                  <a:pt x="5920397" y="3355017"/>
                  <a:pt x="5897450" y="3355017"/>
                </a:cubicBezTo>
                <a:cubicBezTo>
                  <a:pt x="5878120" y="3355017"/>
                  <a:pt x="5848492" y="3331989"/>
                  <a:pt x="5848492" y="3316964"/>
                </a:cubicBezTo>
                <a:cubicBezTo>
                  <a:pt x="5848492" y="3304671"/>
                  <a:pt x="5867883" y="3274283"/>
                  <a:pt x="5884719" y="3260192"/>
                </a:cubicBezTo>
                <a:cubicBezTo>
                  <a:pt x="5893002" y="3253260"/>
                  <a:pt x="5909928" y="3248618"/>
                  <a:pt x="5927248" y="3248529"/>
                </a:cubicBezTo>
                <a:cubicBezTo>
                  <a:pt x="5969911" y="3248309"/>
                  <a:pt x="5996900" y="3226852"/>
                  <a:pt x="6178396" y="3048853"/>
                </a:cubicBezTo>
                <a:cubicBezTo>
                  <a:pt x="6310586" y="2919210"/>
                  <a:pt x="6377792" y="2865649"/>
                  <a:pt x="6417643" y="2858179"/>
                </a:cubicBezTo>
                <a:cubicBezTo>
                  <a:pt x="6444488" y="2853147"/>
                  <a:pt x="6491325" y="2813149"/>
                  <a:pt x="6518521" y="2772032"/>
                </a:cubicBezTo>
                <a:cubicBezTo>
                  <a:pt x="6536254" y="2745220"/>
                  <a:pt x="6581376" y="2702126"/>
                  <a:pt x="6641594" y="2654487"/>
                </a:cubicBezTo>
                <a:cubicBezTo>
                  <a:pt x="6669086" y="2632739"/>
                  <a:pt x="6694768" y="2612416"/>
                  <a:pt x="6698665" y="2609325"/>
                </a:cubicBezTo>
                <a:cubicBezTo>
                  <a:pt x="6702561" y="2606235"/>
                  <a:pt x="6712074" y="2600321"/>
                  <a:pt x="6719805" y="2596183"/>
                </a:cubicBezTo>
                <a:cubicBezTo>
                  <a:pt x="6727536" y="2592046"/>
                  <a:pt x="6737844" y="2584759"/>
                  <a:pt x="6742712" y="2579991"/>
                </a:cubicBezTo>
                <a:cubicBezTo>
                  <a:pt x="6763309" y="2559815"/>
                  <a:pt x="6948790" y="2455324"/>
                  <a:pt x="6964160" y="2455238"/>
                </a:cubicBezTo>
                <a:cubicBezTo>
                  <a:pt x="6968196" y="2455218"/>
                  <a:pt x="6979972" y="2450777"/>
                  <a:pt x="6990330" y="2445375"/>
                </a:cubicBezTo>
                <a:cubicBezTo>
                  <a:pt x="7000687" y="2439973"/>
                  <a:pt x="7028429" y="2433579"/>
                  <a:pt x="7051978" y="2431166"/>
                </a:cubicBezTo>
                <a:cubicBezTo>
                  <a:pt x="7075528" y="2428753"/>
                  <a:pt x="7094796" y="2424194"/>
                  <a:pt x="7094796" y="2421035"/>
                </a:cubicBezTo>
                <a:cubicBezTo>
                  <a:pt x="7094796" y="2417876"/>
                  <a:pt x="7092413" y="2415291"/>
                  <a:pt x="7089503" y="2415291"/>
                </a:cubicBezTo>
                <a:cubicBezTo>
                  <a:pt x="7079037" y="2415291"/>
                  <a:pt x="7028148" y="2362774"/>
                  <a:pt x="7028148" y="2351974"/>
                </a:cubicBezTo>
                <a:cubicBezTo>
                  <a:pt x="7028148" y="2339494"/>
                  <a:pt x="7071973" y="2293082"/>
                  <a:pt x="7089874" y="2286604"/>
                </a:cubicBezTo>
                <a:cubicBezTo>
                  <a:pt x="7105889" y="2280808"/>
                  <a:pt x="7213317" y="2210344"/>
                  <a:pt x="7238416" y="2189172"/>
                </a:cubicBezTo>
                <a:cubicBezTo>
                  <a:pt x="7249593" y="2179743"/>
                  <a:pt x="7272036" y="2161531"/>
                  <a:pt x="7288286" y="2148702"/>
                </a:cubicBezTo>
                <a:cubicBezTo>
                  <a:pt x="7304537" y="2135872"/>
                  <a:pt x="7337517" y="2107380"/>
                  <a:pt x="7361574" y="2085387"/>
                </a:cubicBezTo>
                <a:cubicBezTo>
                  <a:pt x="7385632" y="2063393"/>
                  <a:pt x="7435168" y="2018501"/>
                  <a:pt x="7471658" y="1985627"/>
                </a:cubicBezTo>
                <a:cubicBezTo>
                  <a:pt x="7622956" y="1849316"/>
                  <a:pt x="7802961" y="1655512"/>
                  <a:pt x="7778268" y="1655512"/>
                </a:cubicBezTo>
                <a:cubicBezTo>
                  <a:pt x="7772484" y="1655512"/>
                  <a:pt x="7762544" y="1658406"/>
                  <a:pt x="7756179" y="1661943"/>
                </a:cubicBezTo>
                <a:cubicBezTo>
                  <a:pt x="7749814" y="1665480"/>
                  <a:pt x="7729610" y="1674775"/>
                  <a:pt x="7711282" y="1682598"/>
                </a:cubicBezTo>
                <a:cubicBezTo>
                  <a:pt x="7692954" y="1690421"/>
                  <a:pt x="7619476" y="1725232"/>
                  <a:pt x="7547997" y="1759956"/>
                </a:cubicBezTo>
                <a:cubicBezTo>
                  <a:pt x="7476518" y="1794681"/>
                  <a:pt x="7412036" y="1825711"/>
                  <a:pt x="7404705" y="1828912"/>
                </a:cubicBezTo>
                <a:cubicBezTo>
                  <a:pt x="7397374" y="1832113"/>
                  <a:pt x="7377295" y="1840894"/>
                  <a:pt x="7360084" y="1848425"/>
                </a:cubicBezTo>
                <a:cubicBezTo>
                  <a:pt x="7342873" y="1855956"/>
                  <a:pt x="7325588" y="1862119"/>
                  <a:pt x="7321672" y="1862119"/>
                </a:cubicBezTo>
                <a:cubicBezTo>
                  <a:pt x="7317755" y="1862119"/>
                  <a:pt x="7309343" y="1864852"/>
                  <a:pt x="7302978" y="1868192"/>
                </a:cubicBezTo>
                <a:cubicBezTo>
                  <a:pt x="7287300" y="1876421"/>
                  <a:pt x="7238622" y="1892210"/>
                  <a:pt x="7198099" y="1902211"/>
                </a:cubicBezTo>
                <a:cubicBezTo>
                  <a:pt x="7125549" y="1920116"/>
                  <a:pt x="7084021" y="1946741"/>
                  <a:pt x="6994143" y="2032974"/>
                </a:cubicBezTo>
                <a:cubicBezTo>
                  <a:pt x="6946906" y="2078296"/>
                  <a:pt x="6903570" y="2115378"/>
                  <a:pt x="6897842" y="2115378"/>
                </a:cubicBezTo>
                <a:cubicBezTo>
                  <a:pt x="6892114" y="2115378"/>
                  <a:pt x="6859118" y="2128874"/>
                  <a:pt x="6824519" y="2145369"/>
                </a:cubicBezTo>
                <a:cubicBezTo>
                  <a:pt x="6789920" y="2161865"/>
                  <a:pt x="6758600" y="2175361"/>
                  <a:pt x="6754920" y="2175361"/>
                </a:cubicBezTo>
                <a:cubicBezTo>
                  <a:pt x="6751241" y="2175361"/>
                  <a:pt x="6748230" y="2178360"/>
                  <a:pt x="6748230" y="2182025"/>
                </a:cubicBezTo>
                <a:cubicBezTo>
                  <a:pt x="6748230" y="2185691"/>
                  <a:pt x="6744569" y="2188690"/>
                  <a:pt x="6740095" y="2188690"/>
                </a:cubicBezTo>
                <a:cubicBezTo>
                  <a:pt x="6735621" y="2188690"/>
                  <a:pt x="6689884" y="2209404"/>
                  <a:pt x="6638458" y="2234722"/>
                </a:cubicBezTo>
                <a:cubicBezTo>
                  <a:pt x="6514014" y="2295987"/>
                  <a:pt x="6457807" y="2321985"/>
                  <a:pt x="6449793" y="2321985"/>
                </a:cubicBezTo>
                <a:cubicBezTo>
                  <a:pt x="6446154" y="2321985"/>
                  <a:pt x="6434586" y="2326465"/>
                  <a:pt x="6424087" y="2331941"/>
                </a:cubicBezTo>
                <a:cubicBezTo>
                  <a:pt x="6413587" y="2337416"/>
                  <a:pt x="6399925" y="2341915"/>
                  <a:pt x="6393727" y="2341938"/>
                </a:cubicBezTo>
                <a:cubicBezTo>
                  <a:pt x="6387528" y="2341958"/>
                  <a:pt x="6380603" y="2344978"/>
                  <a:pt x="6378338" y="2348643"/>
                </a:cubicBezTo>
                <a:cubicBezTo>
                  <a:pt x="6376073" y="2352309"/>
                  <a:pt x="6368111" y="2355308"/>
                  <a:pt x="6360645" y="2355308"/>
                </a:cubicBezTo>
                <a:cubicBezTo>
                  <a:pt x="6353179" y="2355308"/>
                  <a:pt x="6339110" y="2359286"/>
                  <a:pt x="6329381" y="2364148"/>
                </a:cubicBezTo>
                <a:cubicBezTo>
                  <a:pt x="6270401" y="2393620"/>
                  <a:pt x="6225962" y="2417626"/>
                  <a:pt x="6221722" y="2422307"/>
                </a:cubicBezTo>
                <a:cubicBezTo>
                  <a:pt x="6219886" y="2424333"/>
                  <a:pt x="6206388" y="2433173"/>
                  <a:pt x="6191726" y="2441950"/>
                </a:cubicBezTo>
                <a:cubicBezTo>
                  <a:pt x="6177063" y="2450726"/>
                  <a:pt x="6163567" y="2459565"/>
                  <a:pt x="6161734" y="2461592"/>
                </a:cubicBezTo>
                <a:cubicBezTo>
                  <a:pt x="6159902" y="2463618"/>
                  <a:pt x="6138908" y="2480155"/>
                  <a:pt x="6115081" y="2498340"/>
                </a:cubicBezTo>
                <a:cubicBezTo>
                  <a:pt x="6091255" y="2516526"/>
                  <a:pt x="6070261" y="2533021"/>
                  <a:pt x="6068428" y="2534996"/>
                </a:cubicBezTo>
                <a:cubicBezTo>
                  <a:pt x="6066596" y="2536972"/>
                  <a:pt x="6041103" y="2557866"/>
                  <a:pt x="6011778" y="2581428"/>
                </a:cubicBezTo>
                <a:cubicBezTo>
                  <a:pt x="5982454" y="2604990"/>
                  <a:pt x="5932880" y="2648477"/>
                  <a:pt x="5901616" y="2678066"/>
                </a:cubicBezTo>
                <a:cubicBezTo>
                  <a:pt x="5870351" y="2707656"/>
                  <a:pt x="5795373" y="2778638"/>
                  <a:pt x="5734998" y="2835805"/>
                </a:cubicBezTo>
                <a:cubicBezTo>
                  <a:pt x="5526614" y="3033115"/>
                  <a:pt x="5479069" y="3075098"/>
                  <a:pt x="5464003" y="3075098"/>
                </a:cubicBezTo>
                <a:cubicBezTo>
                  <a:pt x="5440266" y="3075098"/>
                  <a:pt x="5476012" y="2977567"/>
                  <a:pt x="5523716" y="2912176"/>
                </a:cubicBezTo>
                <a:cubicBezTo>
                  <a:pt x="5526536" y="2908311"/>
                  <a:pt x="5545561" y="2879655"/>
                  <a:pt x="5565994" y="2848498"/>
                </a:cubicBezTo>
                <a:cubicBezTo>
                  <a:pt x="5612378" y="2777766"/>
                  <a:pt x="5623598" y="2765743"/>
                  <a:pt x="5701869" y="2702901"/>
                </a:cubicBezTo>
                <a:cubicBezTo>
                  <a:pt x="5736692" y="2674942"/>
                  <a:pt x="5768515" y="2649027"/>
                  <a:pt x="5772586" y="2645313"/>
                </a:cubicBezTo>
                <a:cubicBezTo>
                  <a:pt x="5784669" y="2634287"/>
                  <a:pt x="5814404" y="2608642"/>
                  <a:pt x="5888481" y="2545356"/>
                </a:cubicBezTo>
                <a:cubicBezTo>
                  <a:pt x="5926970" y="2512474"/>
                  <a:pt x="5961754" y="2482504"/>
                  <a:pt x="5965780" y="2478756"/>
                </a:cubicBezTo>
                <a:cubicBezTo>
                  <a:pt x="5990689" y="2455565"/>
                  <a:pt x="6082693" y="2378929"/>
                  <a:pt x="6161989" y="2315320"/>
                </a:cubicBezTo>
                <a:cubicBezTo>
                  <a:pt x="6177983" y="2302490"/>
                  <a:pt x="6200464" y="2283874"/>
                  <a:pt x="6211947" y="2273950"/>
                </a:cubicBezTo>
                <a:cubicBezTo>
                  <a:pt x="6223430" y="2264026"/>
                  <a:pt x="6270064" y="2228789"/>
                  <a:pt x="6315579" y="2195645"/>
                </a:cubicBezTo>
                <a:cubicBezTo>
                  <a:pt x="6361093" y="2162501"/>
                  <a:pt x="6401331" y="2133093"/>
                  <a:pt x="6404997" y="2130293"/>
                </a:cubicBezTo>
                <a:cubicBezTo>
                  <a:pt x="6408662" y="2127493"/>
                  <a:pt x="6425158" y="2119285"/>
                  <a:pt x="6441653" y="2112054"/>
                </a:cubicBezTo>
                <a:cubicBezTo>
                  <a:pt x="6458148" y="2104822"/>
                  <a:pt x="6479111" y="2092115"/>
                  <a:pt x="6488238" y="2083815"/>
                </a:cubicBezTo>
                <a:cubicBezTo>
                  <a:pt x="6497364" y="2075515"/>
                  <a:pt x="6506898" y="2068725"/>
                  <a:pt x="6509424" y="2068725"/>
                </a:cubicBezTo>
                <a:cubicBezTo>
                  <a:pt x="6511949" y="2068725"/>
                  <a:pt x="6524410" y="2058978"/>
                  <a:pt x="6537115" y="2047065"/>
                </a:cubicBezTo>
                <a:cubicBezTo>
                  <a:pt x="6569638" y="2016567"/>
                  <a:pt x="6665879" y="1929529"/>
                  <a:pt x="6701577" y="1898328"/>
                </a:cubicBezTo>
                <a:cubicBezTo>
                  <a:pt x="6718072" y="1883911"/>
                  <a:pt x="6736067" y="1867498"/>
                  <a:pt x="6741565" y="1861855"/>
                </a:cubicBezTo>
                <a:cubicBezTo>
                  <a:pt x="6760512" y="1842410"/>
                  <a:pt x="6831598" y="1790073"/>
                  <a:pt x="6857761" y="1776307"/>
                </a:cubicBezTo>
                <a:cubicBezTo>
                  <a:pt x="6873351" y="1768104"/>
                  <a:pt x="6890130" y="1764054"/>
                  <a:pt x="6899145" y="1766316"/>
                </a:cubicBezTo>
                <a:cubicBezTo>
                  <a:pt x="6916661" y="1770713"/>
                  <a:pt x="6962269" y="1754926"/>
                  <a:pt x="7014819" y="1726275"/>
                </a:cubicBezTo>
                <a:cubicBezTo>
                  <a:pt x="7141910" y="1656986"/>
                  <a:pt x="7183114" y="1645529"/>
                  <a:pt x="7263552" y="1657113"/>
                </a:cubicBezTo>
                <a:cubicBezTo>
                  <a:pt x="7347822" y="1669249"/>
                  <a:pt x="7392036" y="1653689"/>
                  <a:pt x="7426369" y="1599812"/>
                </a:cubicBezTo>
                <a:cubicBezTo>
                  <a:pt x="7443209" y="1573385"/>
                  <a:pt x="7443905" y="1568636"/>
                  <a:pt x="7442636" y="1488894"/>
                </a:cubicBezTo>
                <a:lnTo>
                  <a:pt x="7441309" y="1405585"/>
                </a:lnTo>
                <a:lnTo>
                  <a:pt x="7461870" y="1393922"/>
                </a:lnTo>
                <a:cubicBezTo>
                  <a:pt x="7473884" y="1387106"/>
                  <a:pt x="7496748" y="1382160"/>
                  <a:pt x="7516880" y="1382022"/>
                </a:cubicBezTo>
                <a:cubicBezTo>
                  <a:pt x="7576037" y="1381616"/>
                  <a:pt x="7592666" y="1364211"/>
                  <a:pt x="7615338" y="1278955"/>
                </a:cubicBezTo>
                <a:cubicBezTo>
                  <a:pt x="7627558" y="1233007"/>
                  <a:pt x="7631311" y="1178757"/>
                  <a:pt x="7624122" y="1151995"/>
                </a:cubicBezTo>
                <a:cubicBezTo>
                  <a:pt x="7618137" y="1129715"/>
                  <a:pt x="7599696" y="1123292"/>
                  <a:pt x="7527414" y="1118314"/>
                </a:cubicBezTo>
                <a:cubicBezTo>
                  <a:pt x="7489719" y="1115718"/>
                  <a:pt x="7451187" y="1109580"/>
                  <a:pt x="7441788" y="1104675"/>
                </a:cubicBezTo>
                <a:cubicBezTo>
                  <a:pt x="7432389" y="1099771"/>
                  <a:pt x="7421415" y="1095739"/>
                  <a:pt x="7417402" y="1095716"/>
                </a:cubicBezTo>
                <a:cubicBezTo>
                  <a:pt x="7413388" y="1095696"/>
                  <a:pt x="7404663" y="1089663"/>
                  <a:pt x="7398012" y="1082315"/>
                </a:cubicBezTo>
                <a:cubicBezTo>
                  <a:pt x="7386969" y="1070112"/>
                  <a:pt x="7380542" y="1046969"/>
                  <a:pt x="7370261" y="982375"/>
                </a:cubicBezTo>
                <a:cubicBezTo>
                  <a:pt x="7365367" y="951623"/>
                  <a:pt x="7338402" y="916584"/>
                  <a:pt x="7310734" y="905024"/>
                </a:cubicBezTo>
                <a:cubicBezTo>
                  <a:pt x="7280618" y="892440"/>
                  <a:pt x="7189747" y="893071"/>
                  <a:pt x="7151281" y="906130"/>
                </a:cubicBezTo>
                <a:cubicBezTo>
                  <a:pt x="7121347" y="916293"/>
                  <a:pt x="7042797" y="950087"/>
                  <a:pt x="7020044" y="962591"/>
                </a:cubicBezTo>
                <a:cubicBezTo>
                  <a:pt x="7013753" y="966048"/>
                  <a:pt x="6992098" y="970816"/>
                  <a:pt x="6971920" y="973188"/>
                </a:cubicBezTo>
                <a:cubicBezTo>
                  <a:pt x="6933135" y="977746"/>
                  <a:pt x="6901519" y="965662"/>
                  <a:pt x="6901519" y="946279"/>
                </a:cubicBezTo>
                <a:cubicBezTo>
                  <a:pt x="6901519" y="927775"/>
                  <a:pt x="6868259" y="923892"/>
                  <a:pt x="6839273" y="939010"/>
                </a:cubicBezTo>
                <a:cubicBezTo>
                  <a:pt x="6811191" y="953657"/>
                  <a:pt x="6794883" y="942569"/>
                  <a:pt x="6794883" y="908829"/>
                </a:cubicBezTo>
                <a:cubicBezTo>
                  <a:pt x="6794883" y="894295"/>
                  <a:pt x="6797401" y="882404"/>
                  <a:pt x="6800478" y="882404"/>
                </a:cubicBezTo>
                <a:cubicBezTo>
                  <a:pt x="6803555" y="882404"/>
                  <a:pt x="6809211" y="875656"/>
                  <a:pt x="6813046" y="867409"/>
                </a:cubicBezTo>
                <a:cubicBezTo>
                  <a:pt x="6819295" y="853969"/>
                  <a:pt x="6846503" y="837150"/>
                  <a:pt x="6894854" y="816835"/>
                </a:cubicBezTo>
                <a:cubicBezTo>
                  <a:pt x="6904018" y="812984"/>
                  <a:pt x="6931010" y="808022"/>
                  <a:pt x="6954836" y="805806"/>
                </a:cubicBezTo>
                <a:cubicBezTo>
                  <a:pt x="7078636" y="794296"/>
                  <a:pt x="7145396" y="777612"/>
                  <a:pt x="7139417" y="759678"/>
                </a:cubicBezTo>
                <a:cubicBezTo>
                  <a:pt x="7138254" y="756186"/>
                  <a:pt x="7121133" y="744595"/>
                  <a:pt x="7101371" y="733921"/>
                </a:cubicBezTo>
                <a:cubicBezTo>
                  <a:pt x="7068687" y="716265"/>
                  <a:pt x="7059746" y="714547"/>
                  <a:pt x="7002393" y="714898"/>
                </a:cubicBezTo>
                <a:cubicBezTo>
                  <a:pt x="6967715" y="715110"/>
                  <a:pt x="6936231" y="718396"/>
                  <a:pt x="6932428" y="722200"/>
                </a:cubicBezTo>
                <a:cubicBezTo>
                  <a:pt x="6928624" y="726003"/>
                  <a:pt x="6918349" y="729116"/>
                  <a:pt x="6909594" y="729116"/>
                </a:cubicBezTo>
                <a:cubicBezTo>
                  <a:pt x="6900840" y="729116"/>
                  <a:pt x="6874239" y="738113"/>
                  <a:pt x="6850480" y="749110"/>
                </a:cubicBezTo>
                <a:cubicBezTo>
                  <a:pt x="6826721" y="760107"/>
                  <a:pt x="6804743" y="769104"/>
                  <a:pt x="6801639" y="769104"/>
                </a:cubicBezTo>
                <a:cubicBezTo>
                  <a:pt x="6798534" y="769104"/>
                  <a:pt x="6794995" y="771353"/>
                  <a:pt x="6793772" y="774102"/>
                </a:cubicBezTo>
                <a:cubicBezTo>
                  <a:pt x="6791465" y="779294"/>
                  <a:pt x="6663184" y="843995"/>
                  <a:pt x="6604938" y="869344"/>
                </a:cubicBezTo>
                <a:cubicBezTo>
                  <a:pt x="6544788" y="895523"/>
                  <a:pt x="6524876" y="925417"/>
                  <a:pt x="6505238" y="1019031"/>
                </a:cubicBezTo>
                <a:cubicBezTo>
                  <a:pt x="6499086" y="1048356"/>
                  <a:pt x="6491208" y="1082846"/>
                  <a:pt x="6487732" y="1095675"/>
                </a:cubicBezTo>
                <a:cubicBezTo>
                  <a:pt x="6480106" y="1123817"/>
                  <a:pt x="6470373" y="1222647"/>
                  <a:pt x="6461476" y="1362264"/>
                </a:cubicBezTo>
                <a:cubicBezTo>
                  <a:pt x="6457857" y="1419081"/>
                  <a:pt x="6451915" y="1485867"/>
                  <a:pt x="6448274" y="1510678"/>
                </a:cubicBezTo>
                <a:cubicBezTo>
                  <a:pt x="6437541" y="1583805"/>
                  <a:pt x="6439949" y="1702769"/>
                  <a:pt x="6453022" y="1745222"/>
                </a:cubicBezTo>
                <a:cubicBezTo>
                  <a:pt x="6462516" y="1776056"/>
                  <a:pt x="6466925" y="1782142"/>
                  <a:pt x="6479771" y="1782142"/>
                </a:cubicBezTo>
                <a:cubicBezTo>
                  <a:pt x="6493383" y="1782142"/>
                  <a:pt x="6518964" y="1771574"/>
                  <a:pt x="6528294" y="1762095"/>
                </a:cubicBezTo>
                <a:cubicBezTo>
                  <a:pt x="6532248" y="1758077"/>
                  <a:pt x="6613658" y="1704360"/>
                  <a:pt x="6651592" y="1680738"/>
                </a:cubicBezTo>
                <a:cubicBezTo>
                  <a:pt x="6674741" y="1666322"/>
                  <a:pt x="6741505" y="1629691"/>
                  <a:pt x="6815928" y="1590572"/>
                </a:cubicBezTo>
                <a:cubicBezTo>
                  <a:pt x="6828174" y="1584135"/>
                  <a:pt x="6839698" y="1577368"/>
                  <a:pt x="6841536" y="1575535"/>
                </a:cubicBezTo>
                <a:cubicBezTo>
                  <a:pt x="6849488" y="1567608"/>
                  <a:pt x="7136575" y="1422247"/>
                  <a:pt x="7144281" y="1422247"/>
                </a:cubicBezTo>
                <a:cubicBezTo>
                  <a:pt x="7146791" y="1422247"/>
                  <a:pt x="7162559" y="1415999"/>
                  <a:pt x="7179323" y="1408363"/>
                </a:cubicBezTo>
                <a:cubicBezTo>
                  <a:pt x="7196085" y="1400727"/>
                  <a:pt x="7215581" y="1395990"/>
                  <a:pt x="7222646" y="1397838"/>
                </a:cubicBezTo>
                <a:cubicBezTo>
                  <a:pt x="7234117" y="1400838"/>
                  <a:pt x="7249044" y="1391049"/>
                  <a:pt x="7292139" y="1352267"/>
                </a:cubicBezTo>
                <a:cubicBezTo>
                  <a:pt x="7369010" y="1283089"/>
                  <a:pt x="7425154" y="1256719"/>
                  <a:pt x="7474542" y="1266597"/>
                </a:cubicBezTo>
                <a:cubicBezTo>
                  <a:pt x="7503565" y="1272401"/>
                  <a:pt x="7498209" y="1287266"/>
                  <a:pt x="7459515" y="1308303"/>
                </a:cubicBezTo>
                <a:cubicBezTo>
                  <a:pt x="7441817" y="1317925"/>
                  <a:pt x="7423030" y="1334485"/>
                  <a:pt x="7417202" y="1345602"/>
                </a:cubicBezTo>
                <a:cubicBezTo>
                  <a:pt x="7401428" y="1375695"/>
                  <a:pt x="7388197" y="1422707"/>
                  <a:pt x="7388116" y="1448950"/>
                </a:cubicBezTo>
                <a:cubicBezTo>
                  <a:pt x="7387909" y="1515652"/>
                  <a:pt x="7346694" y="1575535"/>
                  <a:pt x="7300990" y="1575535"/>
                </a:cubicBezTo>
                <a:cubicBezTo>
                  <a:pt x="7286883" y="1575535"/>
                  <a:pt x="7261480" y="1540222"/>
                  <a:pt x="7261439" y="1520551"/>
                </a:cubicBezTo>
                <a:cubicBezTo>
                  <a:pt x="7261439" y="1510876"/>
                  <a:pt x="7255235" y="1508888"/>
                  <a:pt x="7225151" y="1508888"/>
                </a:cubicBezTo>
                <a:cubicBezTo>
                  <a:pt x="7205207" y="1508888"/>
                  <a:pt x="7187196" y="1511626"/>
                  <a:pt x="7185128" y="1514973"/>
                </a:cubicBezTo>
                <a:cubicBezTo>
                  <a:pt x="7183059" y="1518320"/>
                  <a:pt x="7169402" y="1523079"/>
                  <a:pt x="7154778" y="1525550"/>
                </a:cubicBezTo>
                <a:cubicBezTo>
                  <a:pt x="7140154" y="1528021"/>
                  <a:pt x="7126604" y="1532607"/>
                  <a:pt x="7124666" y="1535742"/>
                </a:cubicBezTo>
                <a:cubicBezTo>
                  <a:pt x="7122729" y="1538877"/>
                  <a:pt x="7107681" y="1543461"/>
                  <a:pt x="7091226" y="1545928"/>
                </a:cubicBezTo>
                <a:cubicBezTo>
                  <a:pt x="7074771" y="1548396"/>
                  <a:pt x="7059668" y="1553068"/>
                  <a:pt x="7057664" y="1556310"/>
                </a:cubicBezTo>
                <a:cubicBezTo>
                  <a:pt x="7055661" y="1559553"/>
                  <a:pt x="7045505" y="1562206"/>
                  <a:pt x="7035096" y="1562206"/>
                </a:cubicBezTo>
                <a:cubicBezTo>
                  <a:pt x="7002722" y="1562206"/>
                  <a:pt x="6941372" y="1600430"/>
                  <a:pt x="6885225" y="1655584"/>
                </a:cubicBezTo>
                <a:cubicBezTo>
                  <a:pt x="6819679" y="1719970"/>
                  <a:pt x="6818048" y="1721357"/>
                  <a:pt x="6733249" y="1784876"/>
                </a:cubicBezTo>
                <a:cubicBezTo>
                  <a:pt x="6648259" y="1848539"/>
                  <a:pt x="6563906" y="1903307"/>
                  <a:pt x="6511632" y="1928765"/>
                </a:cubicBezTo>
                <a:cubicBezTo>
                  <a:pt x="6477003" y="1945630"/>
                  <a:pt x="6459587" y="1949138"/>
                  <a:pt x="6381670" y="1954938"/>
                </a:cubicBezTo>
                <a:cubicBezTo>
                  <a:pt x="6273221" y="1963010"/>
                  <a:pt x="6217658" y="1971624"/>
                  <a:pt x="6204708" y="1982372"/>
                </a:cubicBezTo>
                <a:cubicBezTo>
                  <a:pt x="6198652" y="1987398"/>
                  <a:pt x="6195058" y="2002724"/>
                  <a:pt x="6195058" y="2023525"/>
                </a:cubicBezTo>
                <a:cubicBezTo>
                  <a:pt x="6195058" y="2064888"/>
                  <a:pt x="6182395" y="2083649"/>
                  <a:pt x="6121890" y="2131925"/>
                </a:cubicBezTo>
                <a:cubicBezTo>
                  <a:pt x="6061597" y="2180032"/>
                  <a:pt x="6048434" y="2202175"/>
                  <a:pt x="6048434" y="2255495"/>
                </a:cubicBezTo>
                <a:cubicBezTo>
                  <a:pt x="6048434" y="2289667"/>
                  <a:pt x="6045429" y="2301340"/>
                  <a:pt x="6032149" y="2318751"/>
                </a:cubicBezTo>
                <a:cubicBezTo>
                  <a:pt x="6012982" y="2343880"/>
                  <a:pt x="5978158" y="2361973"/>
                  <a:pt x="5948958" y="2361973"/>
                </a:cubicBezTo>
                <a:cubicBezTo>
                  <a:pt x="5919642" y="2361973"/>
                  <a:pt x="5913561" y="2342496"/>
                  <a:pt x="5922392" y="2276878"/>
                </a:cubicBezTo>
                <a:cubicBezTo>
                  <a:pt x="5927322" y="2240248"/>
                  <a:pt x="5927249" y="2219672"/>
                  <a:pt x="5922142" y="2206240"/>
                </a:cubicBezTo>
                <a:cubicBezTo>
                  <a:pt x="5914946" y="2187312"/>
                  <a:pt x="5914869" y="2187291"/>
                  <a:pt x="5862348" y="2189676"/>
                </a:cubicBezTo>
                <a:cubicBezTo>
                  <a:pt x="5813375" y="2191900"/>
                  <a:pt x="5808369" y="2193520"/>
                  <a:pt x="5789528" y="2213235"/>
                </a:cubicBezTo>
                <a:cubicBezTo>
                  <a:pt x="5749774" y="2254833"/>
                  <a:pt x="5756135" y="2298939"/>
                  <a:pt x="5808330" y="2343615"/>
                </a:cubicBezTo>
                <a:cubicBezTo>
                  <a:pt x="5854090" y="2382785"/>
                  <a:pt x="5843840" y="2392689"/>
                  <a:pt x="5769345" y="2381285"/>
                </a:cubicBezTo>
                <a:cubicBezTo>
                  <a:pt x="5718724" y="2373536"/>
                  <a:pt x="5714488" y="2373944"/>
                  <a:pt x="5657647" y="2392038"/>
                </a:cubicBezTo>
                <a:cubicBezTo>
                  <a:pt x="5625152" y="2402382"/>
                  <a:pt x="5591068" y="2414644"/>
                  <a:pt x="5581904" y="2419286"/>
                </a:cubicBezTo>
                <a:cubicBezTo>
                  <a:pt x="5572740" y="2423929"/>
                  <a:pt x="5542748" y="2438442"/>
                  <a:pt x="5515256" y="2451537"/>
                </a:cubicBezTo>
                <a:cubicBezTo>
                  <a:pt x="5438516" y="2488090"/>
                  <a:pt x="5303894" y="2564885"/>
                  <a:pt x="5271994" y="2590306"/>
                </a:cubicBezTo>
                <a:cubicBezTo>
                  <a:pt x="5268328" y="2593228"/>
                  <a:pt x="5240635" y="2613461"/>
                  <a:pt x="5210452" y="2635270"/>
                </a:cubicBezTo>
                <a:cubicBezTo>
                  <a:pt x="5137447" y="2688020"/>
                  <a:pt x="5123445" y="2700270"/>
                  <a:pt x="5045313" y="2779746"/>
                </a:cubicBezTo>
                <a:cubicBezTo>
                  <a:pt x="5008613" y="2817078"/>
                  <a:pt x="4969732" y="2850988"/>
                  <a:pt x="4958911" y="2855102"/>
                </a:cubicBezTo>
                <a:cubicBezTo>
                  <a:pt x="4946847" y="2859688"/>
                  <a:pt x="4923346" y="2860881"/>
                  <a:pt x="4898161" y="2858184"/>
                </a:cubicBezTo>
                <a:cubicBezTo>
                  <a:pt x="4857408" y="2853819"/>
                  <a:pt x="4833638" y="2862786"/>
                  <a:pt x="4862053" y="2871805"/>
                </a:cubicBezTo>
                <a:cubicBezTo>
                  <a:pt x="4869457" y="2874155"/>
                  <a:pt x="4884496" y="2883635"/>
                  <a:pt x="4895473" y="2892871"/>
                </a:cubicBezTo>
                <a:cubicBezTo>
                  <a:pt x="4930509" y="2922352"/>
                  <a:pt x="4920912" y="2956977"/>
                  <a:pt x="4856046" y="3035110"/>
                </a:cubicBezTo>
                <a:cubicBezTo>
                  <a:pt x="4839309" y="3055271"/>
                  <a:pt x="4822240" y="3074765"/>
                  <a:pt x="4818115" y="3078431"/>
                </a:cubicBezTo>
                <a:cubicBezTo>
                  <a:pt x="4803076" y="3091794"/>
                  <a:pt x="4757365" y="3158968"/>
                  <a:pt x="4749225" y="3179665"/>
                </a:cubicBezTo>
                <a:cubicBezTo>
                  <a:pt x="4736952" y="3210872"/>
                  <a:pt x="4744401" y="3217378"/>
                  <a:pt x="4787330" y="3212947"/>
                </a:cubicBezTo>
                <a:cubicBezTo>
                  <a:pt x="4807512" y="3210864"/>
                  <a:pt x="4827196" y="3205988"/>
                  <a:pt x="4831072" y="3202112"/>
                </a:cubicBezTo>
                <a:cubicBezTo>
                  <a:pt x="4834949" y="3198235"/>
                  <a:pt x="4843289" y="3195063"/>
                  <a:pt x="4849606" y="3195063"/>
                </a:cubicBezTo>
                <a:cubicBezTo>
                  <a:pt x="4855923" y="3195063"/>
                  <a:pt x="4870318" y="3187299"/>
                  <a:pt x="4881596" y="3177809"/>
                </a:cubicBezTo>
                <a:cubicBezTo>
                  <a:pt x="4898737" y="3163386"/>
                  <a:pt x="4902102" y="3155772"/>
                  <a:pt x="4902102" y="3131413"/>
                </a:cubicBezTo>
                <a:cubicBezTo>
                  <a:pt x="4902102" y="3102964"/>
                  <a:pt x="4902748" y="3102097"/>
                  <a:pt x="4929263" y="3094957"/>
                </a:cubicBezTo>
                <a:cubicBezTo>
                  <a:pt x="4944201" y="3090935"/>
                  <a:pt x="4961446" y="3088687"/>
                  <a:pt x="4967585" y="3089963"/>
                </a:cubicBezTo>
                <a:cubicBezTo>
                  <a:pt x="4996239" y="3095918"/>
                  <a:pt x="4964968" y="3153961"/>
                  <a:pt x="4885825" y="3241716"/>
                </a:cubicBezTo>
                <a:cubicBezTo>
                  <a:pt x="4867643" y="3261877"/>
                  <a:pt x="4739735" y="3390839"/>
                  <a:pt x="4601586" y="3528299"/>
                </a:cubicBezTo>
                <a:cubicBezTo>
                  <a:pt x="4463436" y="3665759"/>
                  <a:pt x="4341063" y="3791440"/>
                  <a:pt x="4329645" y="3807589"/>
                </a:cubicBezTo>
                <a:lnTo>
                  <a:pt x="4308887" y="3836952"/>
                </a:lnTo>
                <a:lnTo>
                  <a:pt x="4323910" y="3845258"/>
                </a:lnTo>
                <a:cubicBezTo>
                  <a:pt x="4345509" y="3857199"/>
                  <a:pt x="4410998" y="3856639"/>
                  <a:pt x="4449068" y="3844187"/>
                </a:cubicBezTo>
                <a:close/>
                <a:moveTo>
                  <a:pt x="4887212" y="3755447"/>
                </a:moveTo>
                <a:cubicBezTo>
                  <a:pt x="4866609" y="3737039"/>
                  <a:pt x="4865446" y="3733537"/>
                  <a:pt x="4865446" y="3689939"/>
                </a:cubicBezTo>
                <a:cubicBezTo>
                  <a:pt x="4865446" y="3634154"/>
                  <a:pt x="4885425" y="3589552"/>
                  <a:pt x="4936967" y="3530271"/>
                </a:cubicBezTo>
                <a:cubicBezTo>
                  <a:pt x="4955439" y="3509026"/>
                  <a:pt x="4987369" y="3472149"/>
                  <a:pt x="5007922" y="3448323"/>
                </a:cubicBezTo>
                <a:cubicBezTo>
                  <a:pt x="5058258" y="3389970"/>
                  <a:pt x="5238196" y="3209827"/>
                  <a:pt x="5274502" y="3181438"/>
                </a:cubicBezTo>
                <a:cubicBezTo>
                  <a:pt x="5333165" y="3135569"/>
                  <a:pt x="5361968" y="3131208"/>
                  <a:pt x="5361968" y="3168195"/>
                </a:cubicBezTo>
                <a:cubicBezTo>
                  <a:pt x="5361968" y="3179307"/>
                  <a:pt x="5358968" y="3188399"/>
                  <a:pt x="5355303" y="3188399"/>
                </a:cubicBezTo>
                <a:cubicBezTo>
                  <a:pt x="5351637" y="3188399"/>
                  <a:pt x="5348638" y="3192897"/>
                  <a:pt x="5348638" y="3198396"/>
                </a:cubicBezTo>
                <a:cubicBezTo>
                  <a:pt x="5348638" y="3203894"/>
                  <a:pt x="5345841" y="3208393"/>
                  <a:pt x="5342423" y="3208393"/>
                </a:cubicBezTo>
                <a:cubicBezTo>
                  <a:pt x="5339004" y="3208393"/>
                  <a:pt x="5334449" y="3213931"/>
                  <a:pt x="5332301" y="3220701"/>
                </a:cubicBezTo>
                <a:cubicBezTo>
                  <a:pt x="5330152" y="3227471"/>
                  <a:pt x="5277465" y="3284013"/>
                  <a:pt x="5215219" y="3346351"/>
                </a:cubicBezTo>
                <a:cubicBezTo>
                  <a:pt x="5152972" y="3408688"/>
                  <a:pt x="5102042" y="3462382"/>
                  <a:pt x="5102040" y="3465670"/>
                </a:cubicBezTo>
                <a:cubicBezTo>
                  <a:pt x="5102038" y="3468959"/>
                  <a:pt x="5123782" y="3471649"/>
                  <a:pt x="5150359" y="3471649"/>
                </a:cubicBezTo>
                <a:lnTo>
                  <a:pt x="5198682" y="3471649"/>
                </a:lnTo>
                <a:lnTo>
                  <a:pt x="5200790" y="3497312"/>
                </a:lnTo>
                <a:cubicBezTo>
                  <a:pt x="5203530" y="3530653"/>
                  <a:pt x="5186940" y="3555637"/>
                  <a:pt x="5110918" y="3632657"/>
                </a:cubicBezTo>
                <a:cubicBezTo>
                  <a:pt x="5032131" y="3712479"/>
                  <a:pt x="5001753" y="3738572"/>
                  <a:pt x="4964630" y="3758310"/>
                </a:cubicBezTo>
                <a:cubicBezTo>
                  <a:pt x="4924629" y="3779579"/>
                  <a:pt x="4913770" y="3779177"/>
                  <a:pt x="4887212" y="3755447"/>
                </a:cubicBezTo>
                <a:close/>
                <a:moveTo>
                  <a:pt x="5357818" y="3751842"/>
                </a:moveTo>
                <a:cubicBezTo>
                  <a:pt x="5346544" y="3722462"/>
                  <a:pt x="5394622" y="3660768"/>
                  <a:pt x="5461881" y="3618310"/>
                </a:cubicBezTo>
                <a:cubicBezTo>
                  <a:pt x="5503179" y="3592239"/>
                  <a:pt x="5563404" y="3561623"/>
                  <a:pt x="5573389" y="3561623"/>
                </a:cubicBezTo>
                <a:cubicBezTo>
                  <a:pt x="5596352" y="3561623"/>
                  <a:pt x="5577608" y="3592924"/>
                  <a:pt x="5520255" y="3650351"/>
                </a:cubicBezTo>
                <a:cubicBezTo>
                  <a:pt x="5453981" y="3716710"/>
                  <a:pt x="5436182" y="3731761"/>
                  <a:pt x="5402523" y="3749901"/>
                </a:cubicBezTo>
                <a:cubicBezTo>
                  <a:pt x="5376151" y="3764114"/>
                  <a:pt x="5362751" y="3764696"/>
                  <a:pt x="5357818" y="3751842"/>
                </a:cubicBezTo>
                <a:close/>
                <a:moveTo>
                  <a:pt x="6161734" y="3548344"/>
                </a:moveTo>
                <a:cubicBezTo>
                  <a:pt x="6161734" y="3541041"/>
                  <a:pt x="6168483" y="3527006"/>
                  <a:pt x="6176730" y="3517157"/>
                </a:cubicBezTo>
                <a:cubicBezTo>
                  <a:pt x="6305151" y="3363788"/>
                  <a:pt x="6413796" y="3264956"/>
                  <a:pt x="6432934" y="3284093"/>
                </a:cubicBezTo>
                <a:cubicBezTo>
                  <a:pt x="6446923" y="3298082"/>
                  <a:pt x="6331417" y="3432436"/>
                  <a:pt x="6218688" y="3533298"/>
                </a:cubicBezTo>
                <a:cubicBezTo>
                  <a:pt x="6184246" y="3564115"/>
                  <a:pt x="6161734" y="3570062"/>
                  <a:pt x="6161734" y="3548344"/>
                </a:cubicBezTo>
                <a:close/>
                <a:moveTo>
                  <a:pt x="5628557" y="3272627"/>
                </a:moveTo>
                <a:cubicBezTo>
                  <a:pt x="5628557" y="3251450"/>
                  <a:pt x="5687015" y="3198052"/>
                  <a:pt x="5721515" y="3187715"/>
                </a:cubicBezTo>
                <a:cubicBezTo>
                  <a:pt x="5751061" y="3178863"/>
                  <a:pt x="5775180" y="3188043"/>
                  <a:pt x="5775180" y="3208142"/>
                </a:cubicBezTo>
                <a:cubicBezTo>
                  <a:pt x="5775180" y="3220593"/>
                  <a:pt x="5731885" y="3261672"/>
                  <a:pt x="5718678" y="3261752"/>
                </a:cubicBezTo>
                <a:cubicBezTo>
                  <a:pt x="5714931" y="3261772"/>
                  <a:pt x="5704089" y="3265851"/>
                  <a:pt x="5694584" y="3270811"/>
                </a:cubicBezTo>
                <a:cubicBezTo>
                  <a:pt x="5685079" y="3275771"/>
                  <a:pt x="5666334" y="3281886"/>
                  <a:pt x="5652929" y="3284401"/>
                </a:cubicBezTo>
                <a:cubicBezTo>
                  <a:pt x="5630258" y="3288654"/>
                  <a:pt x="5628557" y="3287833"/>
                  <a:pt x="5628557" y="3272627"/>
                </a:cubicBezTo>
                <a:close/>
                <a:moveTo>
                  <a:pt x="5848752" y="3067177"/>
                </a:moveTo>
                <a:cubicBezTo>
                  <a:pt x="5839617" y="3057371"/>
                  <a:pt x="5835163" y="3043554"/>
                  <a:pt x="5835163" y="3025018"/>
                </a:cubicBezTo>
                <a:cubicBezTo>
                  <a:pt x="5835163" y="2987858"/>
                  <a:pt x="5855414" y="2968463"/>
                  <a:pt x="5894212" y="2968463"/>
                </a:cubicBezTo>
                <a:cubicBezTo>
                  <a:pt x="5931188" y="2968463"/>
                  <a:pt x="5955128" y="2990726"/>
                  <a:pt x="5955128" y="3025113"/>
                </a:cubicBezTo>
                <a:cubicBezTo>
                  <a:pt x="5955128" y="3060240"/>
                  <a:pt x="5931286" y="3081763"/>
                  <a:pt x="5892376" y="3081763"/>
                </a:cubicBezTo>
                <a:cubicBezTo>
                  <a:pt x="5870061" y="3081763"/>
                  <a:pt x="5858848" y="3078014"/>
                  <a:pt x="5848752" y="3067177"/>
                </a:cubicBezTo>
                <a:close/>
                <a:moveTo>
                  <a:pt x="5279770" y="2870713"/>
                </a:moveTo>
                <a:cubicBezTo>
                  <a:pt x="5270276" y="2861220"/>
                  <a:pt x="5276057" y="2827092"/>
                  <a:pt x="5291175" y="2803378"/>
                </a:cubicBezTo>
                <a:cubicBezTo>
                  <a:pt x="5329967" y="2742529"/>
                  <a:pt x="5423832" y="2666228"/>
                  <a:pt x="5470837" y="2657334"/>
                </a:cubicBezTo>
                <a:cubicBezTo>
                  <a:pt x="5482438" y="2655139"/>
                  <a:pt x="5497451" y="2650515"/>
                  <a:pt x="5504198" y="2647059"/>
                </a:cubicBezTo>
                <a:cubicBezTo>
                  <a:pt x="5521068" y="2638418"/>
                  <a:pt x="5555245" y="2653110"/>
                  <a:pt x="5555245" y="2669004"/>
                </a:cubicBezTo>
                <a:cubicBezTo>
                  <a:pt x="5555245" y="2677733"/>
                  <a:pt x="5537458" y="2689939"/>
                  <a:pt x="5492288" y="2712209"/>
                </a:cubicBezTo>
                <a:cubicBezTo>
                  <a:pt x="5415038" y="2750295"/>
                  <a:pt x="5379482" y="2781518"/>
                  <a:pt x="5368996" y="2820476"/>
                </a:cubicBezTo>
                <a:cubicBezTo>
                  <a:pt x="5363463" y="2841034"/>
                  <a:pt x="5355279" y="2852771"/>
                  <a:pt x="5339969" y="2862106"/>
                </a:cubicBezTo>
                <a:cubicBezTo>
                  <a:pt x="5318889" y="2874959"/>
                  <a:pt x="5288378" y="2879322"/>
                  <a:pt x="5279770" y="2870713"/>
                </a:cubicBezTo>
                <a:close/>
                <a:moveTo>
                  <a:pt x="6104983" y="2852580"/>
                </a:moveTo>
                <a:cubicBezTo>
                  <a:pt x="6093960" y="2844520"/>
                  <a:pt x="6093629" y="2841356"/>
                  <a:pt x="6101686" y="2821066"/>
                </a:cubicBezTo>
                <a:cubicBezTo>
                  <a:pt x="6117356" y="2781607"/>
                  <a:pt x="6189041" y="2700295"/>
                  <a:pt x="6253949" y="2648355"/>
                </a:cubicBezTo>
                <a:cubicBezTo>
                  <a:pt x="6293035" y="2617079"/>
                  <a:pt x="6347737" y="2588893"/>
                  <a:pt x="6369693" y="2588717"/>
                </a:cubicBezTo>
                <a:cubicBezTo>
                  <a:pt x="6389234" y="2588561"/>
                  <a:pt x="6421659" y="2601107"/>
                  <a:pt x="6421659" y="2608823"/>
                </a:cubicBezTo>
                <a:cubicBezTo>
                  <a:pt x="6421659" y="2654872"/>
                  <a:pt x="6295476" y="2775865"/>
                  <a:pt x="6187512" y="2833340"/>
                </a:cubicBezTo>
                <a:cubicBezTo>
                  <a:pt x="6138687" y="2859333"/>
                  <a:pt x="6120133" y="2863658"/>
                  <a:pt x="6104983" y="2852580"/>
                </a:cubicBezTo>
                <a:close/>
                <a:moveTo>
                  <a:pt x="5626335" y="2597460"/>
                </a:moveTo>
                <a:cubicBezTo>
                  <a:pt x="5618961" y="2590086"/>
                  <a:pt x="5621332" y="2568187"/>
                  <a:pt x="5630496" y="2559023"/>
                </a:cubicBezTo>
                <a:cubicBezTo>
                  <a:pt x="5647882" y="2541637"/>
                  <a:pt x="5730881" y="2507927"/>
                  <a:pt x="5751374" y="2509929"/>
                </a:cubicBezTo>
                <a:cubicBezTo>
                  <a:pt x="5792088" y="2513906"/>
                  <a:pt x="5771324" y="2566407"/>
                  <a:pt x="5719267" y="2591110"/>
                </a:cubicBezTo>
                <a:cubicBezTo>
                  <a:pt x="5696743" y="2601798"/>
                  <a:pt x="5634899" y="2606024"/>
                  <a:pt x="5626335" y="2597460"/>
                </a:cubicBezTo>
                <a:close/>
                <a:moveTo>
                  <a:pt x="6499414" y="2550807"/>
                </a:moveTo>
                <a:cubicBezTo>
                  <a:pt x="6496970" y="2548363"/>
                  <a:pt x="6494971" y="2539009"/>
                  <a:pt x="6494971" y="2530021"/>
                </a:cubicBezTo>
                <a:cubicBezTo>
                  <a:pt x="6494971" y="2500136"/>
                  <a:pt x="6655124" y="2351391"/>
                  <a:pt x="6764892" y="2279328"/>
                </a:cubicBezTo>
                <a:cubicBezTo>
                  <a:pt x="6819705" y="2243342"/>
                  <a:pt x="6848201" y="2238824"/>
                  <a:pt x="6848201" y="2266120"/>
                </a:cubicBezTo>
                <a:cubicBezTo>
                  <a:pt x="6848201" y="2279401"/>
                  <a:pt x="6831888" y="2299737"/>
                  <a:pt x="6779887" y="2351281"/>
                </a:cubicBezTo>
                <a:cubicBezTo>
                  <a:pt x="6742315" y="2388524"/>
                  <a:pt x="6703768" y="2425256"/>
                  <a:pt x="6694226" y="2432909"/>
                </a:cubicBezTo>
                <a:cubicBezTo>
                  <a:pt x="6636148" y="2479488"/>
                  <a:pt x="6573722" y="2523187"/>
                  <a:pt x="6543988" y="2538077"/>
                </a:cubicBezTo>
                <a:cubicBezTo>
                  <a:pt x="6506141" y="2557030"/>
                  <a:pt x="6505749" y="2557142"/>
                  <a:pt x="6499414" y="2550807"/>
                </a:cubicBezTo>
                <a:close/>
                <a:moveTo>
                  <a:pt x="6571488" y="1510554"/>
                </a:moveTo>
                <a:cubicBezTo>
                  <a:pt x="6553463" y="1491489"/>
                  <a:pt x="6534959" y="1454450"/>
                  <a:pt x="6534959" y="1437436"/>
                </a:cubicBezTo>
                <a:cubicBezTo>
                  <a:pt x="6534959" y="1416447"/>
                  <a:pt x="6559057" y="1377525"/>
                  <a:pt x="6591268" y="1346489"/>
                </a:cubicBezTo>
                <a:cubicBezTo>
                  <a:pt x="6648013" y="1291814"/>
                  <a:pt x="6660662" y="1262319"/>
                  <a:pt x="6637358" y="1239014"/>
                </a:cubicBezTo>
                <a:cubicBezTo>
                  <a:pt x="6629232" y="1230889"/>
                  <a:pt x="6628380" y="1226189"/>
                  <a:pt x="6634013" y="1220556"/>
                </a:cubicBezTo>
                <a:cubicBezTo>
                  <a:pt x="6639646" y="1214923"/>
                  <a:pt x="6650202" y="1216103"/>
                  <a:pt x="6675475" y="1225190"/>
                </a:cubicBezTo>
                <a:cubicBezTo>
                  <a:pt x="6721120" y="1241604"/>
                  <a:pt x="6770294" y="1236480"/>
                  <a:pt x="6809186" y="1211257"/>
                </a:cubicBezTo>
                <a:cubicBezTo>
                  <a:pt x="6825146" y="1200907"/>
                  <a:pt x="6839703" y="1190753"/>
                  <a:pt x="6841536" y="1188692"/>
                </a:cubicBezTo>
                <a:cubicBezTo>
                  <a:pt x="6851599" y="1177379"/>
                  <a:pt x="6978785" y="1109005"/>
                  <a:pt x="6989767" y="1109005"/>
                </a:cubicBezTo>
                <a:cubicBezTo>
                  <a:pt x="6993273" y="1109005"/>
                  <a:pt x="7005593" y="1104730"/>
                  <a:pt x="7017144" y="1099505"/>
                </a:cubicBezTo>
                <a:cubicBezTo>
                  <a:pt x="7077090" y="1072389"/>
                  <a:pt x="7221425" y="1052278"/>
                  <a:pt x="7221425" y="1071041"/>
                </a:cubicBezTo>
                <a:cubicBezTo>
                  <a:pt x="7221425" y="1087390"/>
                  <a:pt x="7119246" y="1169562"/>
                  <a:pt x="7064804" y="1196995"/>
                </a:cubicBezTo>
                <a:cubicBezTo>
                  <a:pt x="7053807" y="1202537"/>
                  <a:pt x="7029815" y="1214678"/>
                  <a:pt x="7011487" y="1223975"/>
                </a:cubicBezTo>
                <a:cubicBezTo>
                  <a:pt x="6982551" y="1238654"/>
                  <a:pt x="6960261" y="1248772"/>
                  <a:pt x="6898186" y="1275405"/>
                </a:cubicBezTo>
                <a:cubicBezTo>
                  <a:pt x="6775313" y="1328125"/>
                  <a:pt x="6717426" y="1369521"/>
                  <a:pt x="6668085" y="1439957"/>
                </a:cubicBezTo>
                <a:cubicBezTo>
                  <a:pt x="6653516" y="1460757"/>
                  <a:pt x="6641594" y="1481215"/>
                  <a:pt x="6641594" y="1485420"/>
                </a:cubicBezTo>
                <a:cubicBezTo>
                  <a:pt x="6641594" y="1495201"/>
                  <a:pt x="6606659" y="1528882"/>
                  <a:pt x="6596513" y="1528882"/>
                </a:cubicBezTo>
                <a:cubicBezTo>
                  <a:pt x="6592279" y="1528882"/>
                  <a:pt x="6581018" y="1520635"/>
                  <a:pt x="6571488" y="1510554"/>
                </a:cubicBezTo>
                <a:close/>
                <a:moveTo>
                  <a:pt x="8970915" y="3015698"/>
                </a:moveTo>
                <a:cubicBezTo>
                  <a:pt x="9004413" y="2997770"/>
                  <a:pt x="9095382" y="2934970"/>
                  <a:pt x="9134201" y="2902975"/>
                </a:cubicBezTo>
                <a:cubicBezTo>
                  <a:pt x="9187296" y="2859213"/>
                  <a:pt x="9274160" y="2769828"/>
                  <a:pt x="9274160" y="2758954"/>
                </a:cubicBezTo>
                <a:cubicBezTo>
                  <a:pt x="9274160" y="2753830"/>
                  <a:pt x="9277909" y="2748007"/>
                  <a:pt x="9282491" y="2746014"/>
                </a:cubicBezTo>
                <a:cubicBezTo>
                  <a:pt x="9287073" y="2744021"/>
                  <a:pt x="9281824" y="2744235"/>
                  <a:pt x="9270827" y="2746490"/>
                </a:cubicBezTo>
                <a:cubicBezTo>
                  <a:pt x="9259830" y="2748745"/>
                  <a:pt x="9249833" y="2753124"/>
                  <a:pt x="9248612" y="2756223"/>
                </a:cubicBezTo>
                <a:cubicBezTo>
                  <a:pt x="9247389" y="2759321"/>
                  <a:pt x="9242750" y="2761856"/>
                  <a:pt x="9238303" y="2761856"/>
                </a:cubicBezTo>
                <a:cubicBezTo>
                  <a:pt x="9233853" y="2761856"/>
                  <a:pt x="9209361" y="2775671"/>
                  <a:pt x="9183874" y="2792555"/>
                </a:cubicBezTo>
                <a:cubicBezTo>
                  <a:pt x="9097401" y="2849840"/>
                  <a:pt x="9032373" y="2889001"/>
                  <a:pt x="9001595" y="2902328"/>
                </a:cubicBezTo>
                <a:cubicBezTo>
                  <a:pt x="8984722" y="2909634"/>
                  <a:pt x="8965707" y="2918507"/>
                  <a:pt x="8959343" y="2922044"/>
                </a:cubicBezTo>
                <a:cubicBezTo>
                  <a:pt x="8952977" y="2925580"/>
                  <a:pt x="8938731" y="2928475"/>
                  <a:pt x="8927685" y="2928475"/>
                </a:cubicBezTo>
                <a:cubicBezTo>
                  <a:pt x="8908830" y="2928475"/>
                  <a:pt x="8880941" y="2947860"/>
                  <a:pt x="8880941" y="2960965"/>
                </a:cubicBezTo>
                <a:cubicBezTo>
                  <a:pt x="8880941" y="2980851"/>
                  <a:pt x="8890919" y="3009493"/>
                  <a:pt x="8901982" y="3021369"/>
                </a:cubicBezTo>
                <a:cubicBezTo>
                  <a:pt x="8916177" y="3036606"/>
                  <a:pt x="8934699" y="3035082"/>
                  <a:pt x="8970915" y="3015698"/>
                </a:cubicBezTo>
                <a:close/>
                <a:moveTo>
                  <a:pt x="8682682" y="2911593"/>
                </a:moveTo>
                <a:cubicBezTo>
                  <a:pt x="8743846" y="2880872"/>
                  <a:pt x="8794284" y="2835707"/>
                  <a:pt x="8811064" y="2796632"/>
                </a:cubicBezTo>
                <a:cubicBezTo>
                  <a:pt x="8822168" y="2770775"/>
                  <a:pt x="8864112" y="2748897"/>
                  <a:pt x="8903016" y="2748673"/>
                </a:cubicBezTo>
                <a:cubicBezTo>
                  <a:pt x="8992294" y="2748159"/>
                  <a:pt x="9157978" y="2650379"/>
                  <a:pt x="9169220" y="2591570"/>
                </a:cubicBezTo>
                <a:cubicBezTo>
                  <a:pt x="9171847" y="2577823"/>
                  <a:pt x="9169753" y="2575244"/>
                  <a:pt x="9155945" y="2575244"/>
                </a:cubicBezTo>
                <a:cubicBezTo>
                  <a:pt x="9139464" y="2575244"/>
                  <a:pt x="9127354" y="2579950"/>
                  <a:pt x="9047559" y="2617362"/>
                </a:cubicBezTo>
                <a:cubicBezTo>
                  <a:pt x="9010374" y="2634797"/>
                  <a:pt x="8831644" y="2739773"/>
                  <a:pt x="8811259" y="2756152"/>
                </a:cubicBezTo>
                <a:cubicBezTo>
                  <a:pt x="8807430" y="2759229"/>
                  <a:pt x="8778964" y="2780191"/>
                  <a:pt x="8748002" y="2802734"/>
                </a:cubicBezTo>
                <a:cubicBezTo>
                  <a:pt x="8699184" y="2838278"/>
                  <a:pt x="8665456" y="2866278"/>
                  <a:pt x="8630086" y="2900625"/>
                </a:cubicBezTo>
                <a:cubicBezTo>
                  <a:pt x="8616528" y="2913792"/>
                  <a:pt x="8619142" y="2928474"/>
                  <a:pt x="8635045" y="2928474"/>
                </a:cubicBezTo>
                <a:cubicBezTo>
                  <a:pt x="8642760" y="2928474"/>
                  <a:pt x="8664197" y="2920878"/>
                  <a:pt x="8682682" y="2911593"/>
                </a:cubicBezTo>
                <a:close/>
                <a:moveTo>
                  <a:pt x="8001841" y="2863946"/>
                </a:moveTo>
                <a:cubicBezTo>
                  <a:pt x="8014317" y="2857780"/>
                  <a:pt x="8048517" y="2832669"/>
                  <a:pt x="8077842" y="2808144"/>
                </a:cubicBezTo>
                <a:cubicBezTo>
                  <a:pt x="8164631" y="2735561"/>
                  <a:pt x="8238171" y="2695209"/>
                  <a:pt x="8283664" y="2695209"/>
                </a:cubicBezTo>
                <a:cubicBezTo>
                  <a:pt x="8301583" y="2695209"/>
                  <a:pt x="8341099" y="2662607"/>
                  <a:pt x="8341099" y="2647823"/>
                </a:cubicBezTo>
                <a:cubicBezTo>
                  <a:pt x="8341099" y="2644530"/>
                  <a:pt x="8365842" y="2623829"/>
                  <a:pt x="8396082" y="2601820"/>
                </a:cubicBezTo>
                <a:cubicBezTo>
                  <a:pt x="8426323" y="2579812"/>
                  <a:pt x="8454066" y="2559437"/>
                  <a:pt x="8457731" y="2556542"/>
                </a:cubicBezTo>
                <a:cubicBezTo>
                  <a:pt x="8474558" y="2543256"/>
                  <a:pt x="8688435" y="2415291"/>
                  <a:pt x="8693815" y="2415291"/>
                </a:cubicBezTo>
                <a:cubicBezTo>
                  <a:pt x="8697153" y="2415291"/>
                  <a:pt x="8700882" y="2413041"/>
                  <a:pt x="8702105" y="2410292"/>
                </a:cubicBezTo>
                <a:cubicBezTo>
                  <a:pt x="8703326" y="2407543"/>
                  <a:pt x="8717667" y="2396610"/>
                  <a:pt x="8733973" y="2385996"/>
                </a:cubicBezTo>
                <a:cubicBezTo>
                  <a:pt x="8750278" y="2375383"/>
                  <a:pt x="8778040" y="2353211"/>
                  <a:pt x="8795664" y="2336725"/>
                </a:cubicBezTo>
                <a:lnTo>
                  <a:pt x="8827708" y="2306752"/>
                </a:lnTo>
                <a:lnTo>
                  <a:pt x="8803696" y="2283431"/>
                </a:lnTo>
                <a:cubicBezTo>
                  <a:pt x="8783742" y="2264052"/>
                  <a:pt x="8780338" y="2256834"/>
                  <a:pt x="8783558" y="2240730"/>
                </a:cubicBezTo>
                <a:cubicBezTo>
                  <a:pt x="8785691" y="2230072"/>
                  <a:pt x="8785231" y="2222755"/>
                  <a:pt x="8782536" y="2224472"/>
                </a:cubicBezTo>
                <a:cubicBezTo>
                  <a:pt x="8714562" y="2267785"/>
                  <a:pt x="8369378" y="2518023"/>
                  <a:pt x="8336285" y="2547977"/>
                </a:cubicBezTo>
                <a:cubicBezTo>
                  <a:pt x="8329769" y="2553876"/>
                  <a:pt x="8310941" y="2569145"/>
                  <a:pt x="8294446" y="2581910"/>
                </a:cubicBezTo>
                <a:cubicBezTo>
                  <a:pt x="8256419" y="2611335"/>
                  <a:pt x="8249200" y="2617009"/>
                  <a:pt x="8239231" y="2625304"/>
                </a:cubicBezTo>
                <a:cubicBezTo>
                  <a:pt x="8124318" y="2720918"/>
                  <a:pt x="8113975" y="2730002"/>
                  <a:pt x="8045823" y="2795180"/>
                </a:cubicBezTo>
                <a:cubicBezTo>
                  <a:pt x="7994541" y="2844222"/>
                  <a:pt x="7967772" y="2875157"/>
                  <a:pt x="7976614" y="2875157"/>
                </a:cubicBezTo>
                <a:cubicBezTo>
                  <a:pt x="7978011" y="2875157"/>
                  <a:pt x="7989365" y="2870112"/>
                  <a:pt x="8001841" y="2863946"/>
                </a:cubicBezTo>
                <a:close/>
                <a:moveTo>
                  <a:pt x="8473546" y="2836834"/>
                </a:moveTo>
                <a:cubicBezTo>
                  <a:pt x="8491773" y="2826754"/>
                  <a:pt x="8513677" y="2812508"/>
                  <a:pt x="8522219" y="2805177"/>
                </a:cubicBezTo>
                <a:cubicBezTo>
                  <a:pt x="8530762" y="2797846"/>
                  <a:pt x="8551228" y="2781350"/>
                  <a:pt x="8567699" y="2768521"/>
                </a:cubicBezTo>
                <a:cubicBezTo>
                  <a:pt x="8603253" y="2740827"/>
                  <a:pt x="8614089" y="2731953"/>
                  <a:pt x="8656518" y="2695788"/>
                </a:cubicBezTo>
                <a:cubicBezTo>
                  <a:pt x="8686392" y="2670322"/>
                  <a:pt x="8735472" y="2641891"/>
                  <a:pt x="8749558" y="2641891"/>
                </a:cubicBezTo>
                <a:cubicBezTo>
                  <a:pt x="8762916" y="2641891"/>
                  <a:pt x="8806436" y="2617764"/>
                  <a:pt x="8844285" y="2589375"/>
                </a:cubicBezTo>
                <a:cubicBezTo>
                  <a:pt x="8890963" y="2554364"/>
                  <a:pt x="8994241" y="2455772"/>
                  <a:pt x="8994241" y="2446223"/>
                </a:cubicBezTo>
                <a:cubicBezTo>
                  <a:pt x="8994241" y="2442617"/>
                  <a:pt x="8999205" y="2434182"/>
                  <a:pt x="9005272" y="2427479"/>
                </a:cubicBezTo>
                <a:cubicBezTo>
                  <a:pt x="9037756" y="2391584"/>
                  <a:pt x="8944616" y="2432793"/>
                  <a:pt x="8824291" y="2507553"/>
                </a:cubicBezTo>
                <a:cubicBezTo>
                  <a:pt x="8787635" y="2530328"/>
                  <a:pt x="8751645" y="2552625"/>
                  <a:pt x="8744314" y="2557104"/>
                </a:cubicBezTo>
                <a:cubicBezTo>
                  <a:pt x="8736983" y="2561583"/>
                  <a:pt x="8729485" y="2566770"/>
                  <a:pt x="8727652" y="2568632"/>
                </a:cubicBezTo>
                <a:cubicBezTo>
                  <a:pt x="8725819" y="2570494"/>
                  <a:pt x="8703326" y="2586199"/>
                  <a:pt x="8677667" y="2603531"/>
                </a:cubicBezTo>
                <a:cubicBezTo>
                  <a:pt x="8507781" y="2718287"/>
                  <a:pt x="8407746" y="2802872"/>
                  <a:pt x="8407746" y="2831763"/>
                </a:cubicBezTo>
                <a:cubicBezTo>
                  <a:pt x="8407746" y="2861262"/>
                  <a:pt x="8426730" y="2862725"/>
                  <a:pt x="8473546" y="2836834"/>
                </a:cubicBezTo>
                <a:close/>
                <a:moveTo>
                  <a:pt x="333434" y="2793704"/>
                </a:moveTo>
                <a:cubicBezTo>
                  <a:pt x="337100" y="2790732"/>
                  <a:pt x="371590" y="2765983"/>
                  <a:pt x="410078" y="2738706"/>
                </a:cubicBezTo>
                <a:cubicBezTo>
                  <a:pt x="448567" y="2711429"/>
                  <a:pt x="483061" y="2686734"/>
                  <a:pt x="486731" y="2683829"/>
                </a:cubicBezTo>
                <a:cubicBezTo>
                  <a:pt x="490401" y="2680924"/>
                  <a:pt x="528866" y="2652088"/>
                  <a:pt x="572209" y="2619749"/>
                </a:cubicBezTo>
                <a:cubicBezTo>
                  <a:pt x="615552" y="2587410"/>
                  <a:pt x="657537" y="2555471"/>
                  <a:pt x="665507" y="2548773"/>
                </a:cubicBezTo>
                <a:cubicBezTo>
                  <a:pt x="673478" y="2542075"/>
                  <a:pt x="694995" y="2523792"/>
                  <a:pt x="713323" y="2508144"/>
                </a:cubicBezTo>
                <a:cubicBezTo>
                  <a:pt x="759785" y="2468475"/>
                  <a:pt x="798700" y="2444559"/>
                  <a:pt x="908804" y="2388013"/>
                </a:cubicBezTo>
                <a:cubicBezTo>
                  <a:pt x="998913" y="2341735"/>
                  <a:pt x="1073059" y="2291008"/>
                  <a:pt x="1083249" y="2268667"/>
                </a:cubicBezTo>
                <a:cubicBezTo>
                  <a:pt x="1085757" y="2263168"/>
                  <a:pt x="1091094" y="2252249"/>
                  <a:pt x="1095110" y="2244403"/>
                </a:cubicBezTo>
                <a:cubicBezTo>
                  <a:pt x="1100580" y="2233717"/>
                  <a:pt x="1100286" y="2227227"/>
                  <a:pt x="1093940" y="2218549"/>
                </a:cubicBezTo>
                <a:cubicBezTo>
                  <a:pt x="1083609" y="2204421"/>
                  <a:pt x="1056550" y="2207224"/>
                  <a:pt x="1003239" y="2227946"/>
                </a:cubicBezTo>
                <a:cubicBezTo>
                  <a:pt x="944916" y="2250617"/>
                  <a:pt x="874505" y="2257192"/>
                  <a:pt x="643344" y="2261554"/>
                </a:cubicBezTo>
                <a:cubicBezTo>
                  <a:pt x="456030" y="2265088"/>
                  <a:pt x="423960" y="2267189"/>
                  <a:pt x="406176" y="2277092"/>
                </a:cubicBezTo>
                <a:cubicBezTo>
                  <a:pt x="376437" y="2293653"/>
                  <a:pt x="365113" y="2321958"/>
                  <a:pt x="349600" y="2418505"/>
                </a:cubicBezTo>
                <a:cubicBezTo>
                  <a:pt x="341842" y="2466789"/>
                  <a:pt x="344375" y="2475489"/>
                  <a:pt x="364684" y="2470313"/>
                </a:cubicBezTo>
                <a:cubicBezTo>
                  <a:pt x="379605" y="2466511"/>
                  <a:pt x="483325" y="2415523"/>
                  <a:pt x="490055" y="2408681"/>
                </a:cubicBezTo>
                <a:cubicBezTo>
                  <a:pt x="491888" y="2406818"/>
                  <a:pt x="523379" y="2390298"/>
                  <a:pt x="560035" y="2371970"/>
                </a:cubicBezTo>
                <a:cubicBezTo>
                  <a:pt x="596691" y="2353642"/>
                  <a:pt x="628212" y="2336635"/>
                  <a:pt x="630081" y="2334176"/>
                </a:cubicBezTo>
                <a:cubicBezTo>
                  <a:pt x="631951" y="2331718"/>
                  <a:pt x="641698" y="2327643"/>
                  <a:pt x="651741" y="2325123"/>
                </a:cubicBezTo>
                <a:cubicBezTo>
                  <a:pt x="661785" y="2322602"/>
                  <a:pt x="670003" y="2317865"/>
                  <a:pt x="670003" y="2314597"/>
                </a:cubicBezTo>
                <a:cubicBezTo>
                  <a:pt x="670003" y="2311329"/>
                  <a:pt x="673752" y="2308637"/>
                  <a:pt x="678334" y="2308614"/>
                </a:cubicBezTo>
                <a:cubicBezTo>
                  <a:pt x="682916" y="2308594"/>
                  <a:pt x="694990" y="2304230"/>
                  <a:pt x="705165" y="2298923"/>
                </a:cubicBezTo>
                <a:cubicBezTo>
                  <a:pt x="729167" y="2286402"/>
                  <a:pt x="790855" y="2275068"/>
                  <a:pt x="809071" y="2279832"/>
                </a:cubicBezTo>
                <a:cubicBezTo>
                  <a:pt x="826407" y="2284366"/>
                  <a:pt x="827646" y="2304542"/>
                  <a:pt x="812460" y="2334984"/>
                </a:cubicBezTo>
                <a:cubicBezTo>
                  <a:pt x="799810" y="2360342"/>
                  <a:pt x="713226" y="2448614"/>
                  <a:pt x="701004" y="2448614"/>
                </a:cubicBezTo>
                <a:cubicBezTo>
                  <a:pt x="696416" y="2448614"/>
                  <a:pt x="689160" y="2452117"/>
                  <a:pt x="684879" y="2456398"/>
                </a:cubicBezTo>
                <a:cubicBezTo>
                  <a:pt x="675327" y="2465950"/>
                  <a:pt x="631335" y="2481701"/>
                  <a:pt x="613826" y="2481837"/>
                </a:cubicBezTo>
                <a:cubicBezTo>
                  <a:pt x="606755" y="2481891"/>
                  <a:pt x="591085" y="2478363"/>
                  <a:pt x="579003" y="2473995"/>
                </a:cubicBezTo>
                <a:cubicBezTo>
                  <a:pt x="552066" y="2464254"/>
                  <a:pt x="547127" y="2468257"/>
                  <a:pt x="557632" y="2491314"/>
                </a:cubicBezTo>
                <a:cubicBezTo>
                  <a:pt x="564708" y="2506843"/>
                  <a:pt x="563442" y="2513307"/>
                  <a:pt x="547572" y="2542691"/>
                </a:cubicBezTo>
                <a:cubicBezTo>
                  <a:pt x="528434" y="2578126"/>
                  <a:pt x="510443" y="2598056"/>
                  <a:pt x="465544" y="2633560"/>
                </a:cubicBezTo>
                <a:cubicBezTo>
                  <a:pt x="416683" y="2672197"/>
                  <a:pt x="402847" y="2656764"/>
                  <a:pt x="433082" y="2597353"/>
                </a:cubicBezTo>
                <a:lnTo>
                  <a:pt x="449421" y="2565247"/>
                </a:lnTo>
                <a:lnTo>
                  <a:pt x="432677" y="2563099"/>
                </a:lnTo>
                <a:cubicBezTo>
                  <a:pt x="409784" y="2560162"/>
                  <a:pt x="376734" y="2586997"/>
                  <a:pt x="359133" y="2622812"/>
                </a:cubicBezTo>
                <a:cubicBezTo>
                  <a:pt x="332661" y="2676680"/>
                  <a:pt x="330067" y="2685070"/>
                  <a:pt x="324383" y="2735197"/>
                </a:cubicBezTo>
                <a:cubicBezTo>
                  <a:pt x="321265" y="2762689"/>
                  <a:pt x="316268" y="2790923"/>
                  <a:pt x="313278" y="2797939"/>
                </a:cubicBezTo>
                <a:cubicBezTo>
                  <a:pt x="307852" y="2810673"/>
                  <a:pt x="314136" y="2809352"/>
                  <a:pt x="333434" y="2793704"/>
                </a:cubicBezTo>
                <a:close/>
                <a:moveTo>
                  <a:pt x="8254427" y="2055396"/>
                </a:moveTo>
                <a:cubicBezTo>
                  <a:pt x="8324030" y="2008800"/>
                  <a:pt x="8380743" y="1958017"/>
                  <a:pt x="8408929" y="1917049"/>
                </a:cubicBezTo>
                <a:cubicBezTo>
                  <a:pt x="8445306" y="1864177"/>
                  <a:pt x="8432400" y="1808801"/>
                  <a:pt x="8383700" y="1808801"/>
                </a:cubicBezTo>
                <a:lnTo>
                  <a:pt x="8361721" y="1808801"/>
                </a:lnTo>
                <a:lnTo>
                  <a:pt x="8365642" y="1841910"/>
                </a:lnTo>
                <a:cubicBezTo>
                  <a:pt x="8368907" y="1869481"/>
                  <a:pt x="8366563" y="1880950"/>
                  <a:pt x="8351628" y="1910469"/>
                </a:cubicBezTo>
                <a:cubicBezTo>
                  <a:pt x="8334799" y="1943731"/>
                  <a:pt x="8296331" y="1993467"/>
                  <a:pt x="8243859" y="2049804"/>
                </a:cubicBezTo>
                <a:cubicBezTo>
                  <a:pt x="8222005" y="2073268"/>
                  <a:pt x="8211429" y="2092317"/>
                  <a:pt x="8230315" y="2074199"/>
                </a:cubicBezTo>
                <a:cubicBezTo>
                  <a:pt x="8235364" y="2069356"/>
                  <a:pt x="8246214" y="2060894"/>
                  <a:pt x="8254427" y="2055396"/>
                </a:cubicBezTo>
                <a:close/>
                <a:moveTo>
                  <a:pt x="7631306" y="1555488"/>
                </a:moveTo>
                <a:cubicBezTo>
                  <a:pt x="7634972" y="1552749"/>
                  <a:pt x="7645468" y="1548228"/>
                  <a:pt x="7654632" y="1545442"/>
                </a:cubicBezTo>
                <a:cubicBezTo>
                  <a:pt x="7663796" y="1542655"/>
                  <a:pt x="7687789" y="1533120"/>
                  <a:pt x="7707950" y="1524252"/>
                </a:cubicBezTo>
                <a:cubicBezTo>
                  <a:pt x="7728111" y="1515384"/>
                  <a:pt x="7750604" y="1505680"/>
                  <a:pt x="7757936" y="1502689"/>
                </a:cubicBezTo>
                <a:cubicBezTo>
                  <a:pt x="7843006" y="1467971"/>
                  <a:pt x="7949782" y="1413207"/>
                  <a:pt x="7953367" y="1402456"/>
                </a:cubicBezTo>
                <a:cubicBezTo>
                  <a:pt x="7955717" y="1395404"/>
                  <a:pt x="7944012" y="1394340"/>
                  <a:pt x="7894916" y="1397139"/>
                </a:cubicBezTo>
                <a:cubicBezTo>
                  <a:pt x="7861153" y="1399064"/>
                  <a:pt x="7830165" y="1404001"/>
                  <a:pt x="7826056" y="1408111"/>
                </a:cubicBezTo>
                <a:cubicBezTo>
                  <a:pt x="7821947" y="1412220"/>
                  <a:pt x="7811864" y="1415582"/>
                  <a:pt x="7803649" y="1415582"/>
                </a:cubicBezTo>
                <a:cubicBezTo>
                  <a:pt x="7795435" y="1415582"/>
                  <a:pt x="7787003" y="1418351"/>
                  <a:pt x="7784911" y="1421734"/>
                </a:cubicBezTo>
                <a:cubicBezTo>
                  <a:pt x="7782821" y="1425118"/>
                  <a:pt x="7771476" y="1430002"/>
                  <a:pt x="7759702" y="1432588"/>
                </a:cubicBezTo>
                <a:cubicBezTo>
                  <a:pt x="7747928" y="1435174"/>
                  <a:pt x="7727028" y="1444402"/>
                  <a:pt x="7713258" y="1453095"/>
                </a:cubicBezTo>
                <a:cubicBezTo>
                  <a:pt x="7699487" y="1461788"/>
                  <a:pt x="7685348" y="1468900"/>
                  <a:pt x="7681837" y="1468900"/>
                </a:cubicBezTo>
                <a:cubicBezTo>
                  <a:pt x="7678327" y="1468900"/>
                  <a:pt x="7652024" y="1491665"/>
                  <a:pt x="7623388" y="1519488"/>
                </a:cubicBezTo>
                <a:lnTo>
                  <a:pt x="7571323" y="1570077"/>
                </a:lnTo>
                <a:lnTo>
                  <a:pt x="7597982" y="1565272"/>
                </a:lnTo>
                <a:cubicBezTo>
                  <a:pt x="7612645" y="1562630"/>
                  <a:pt x="7627641" y="1558227"/>
                  <a:pt x="7631306" y="1555488"/>
                </a:cubicBezTo>
                <a:close/>
                <a:moveTo>
                  <a:pt x="6776529" y="670741"/>
                </a:moveTo>
                <a:cubicBezTo>
                  <a:pt x="6781125" y="667038"/>
                  <a:pt x="6795064" y="661829"/>
                  <a:pt x="6807503" y="659166"/>
                </a:cubicBezTo>
                <a:cubicBezTo>
                  <a:pt x="6819943" y="656503"/>
                  <a:pt x="6859682" y="639338"/>
                  <a:pt x="6895811" y="621023"/>
                </a:cubicBezTo>
                <a:lnTo>
                  <a:pt x="6961501" y="587722"/>
                </a:lnTo>
                <a:lnTo>
                  <a:pt x="6961501" y="557180"/>
                </a:lnTo>
                <a:cubicBezTo>
                  <a:pt x="6961501" y="503490"/>
                  <a:pt x="6892628" y="390460"/>
                  <a:pt x="6852963" y="379054"/>
                </a:cubicBezTo>
                <a:cubicBezTo>
                  <a:pt x="6803987" y="364971"/>
                  <a:pt x="6758634" y="335803"/>
                  <a:pt x="6692824" y="276066"/>
                </a:cubicBezTo>
                <a:cubicBezTo>
                  <a:pt x="6661353" y="247498"/>
                  <a:pt x="6634321" y="229363"/>
                  <a:pt x="6623124" y="229305"/>
                </a:cubicBezTo>
                <a:cubicBezTo>
                  <a:pt x="6618463" y="229281"/>
                  <a:pt x="6611342" y="237509"/>
                  <a:pt x="6607298" y="247589"/>
                </a:cubicBezTo>
                <a:cubicBezTo>
                  <a:pt x="6603255" y="257670"/>
                  <a:pt x="6597540" y="271916"/>
                  <a:pt x="6594597" y="279247"/>
                </a:cubicBezTo>
                <a:cubicBezTo>
                  <a:pt x="6591655" y="286578"/>
                  <a:pt x="6585626" y="316569"/>
                  <a:pt x="6581199" y="345894"/>
                </a:cubicBezTo>
                <a:cubicBezTo>
                  <a:pt x="6576773" y="375219"/>
                  <a:pt x="6570450" y="417206"/>
                  <a:pt x="6567148" y="439200"/>
                </a:cubicBezTo>
                <a:cubicBezTo>
                  <a:pt x="6555795" y="514821"/>
                  <a:pt x="6552781" y="635159"/>
                  <a:pt x="6561962" y="646222"/>
                </a:cubicBezTo>
                <a:cubicBezTo>
                  <a:pt x="6567805" y="653261"/>
                  <a:pt x="6572511" y="654241"/>
                  <a:pt x="6577331" y="649421"/>
                </a:cubicBezTo>
                <a:cubicBezTo>
                  <a:pt x="6581152" y="645600"/>
                  <a:pt x="6595831" y="642474"/>
                  <a:pt x="6609950" y="642474"/>
                </a:cubicBezTo>
                <a:cubicBezTo>
                  <a:pt x="6632722" y="642474"/>
                  <a:pt x="6636445" y="644832"/>
                  <a:pt x="6642897" y="663338"/>
                </a:cubicBezTo>
                <a:lnTo>
                  <a:pt x="6650170" y="684202"/>
                </a:lnTo>
                <a:lnTo>
                  <a:pt x="6709170" y="680838"/>
                </a:lnTo>
                <a:cubicBezTo>
                  <a:pt x="6741621" y="678988"/>
                  <a:pt x="6771932" y="674444"/>
                  <a:pt x="6776529" y="670741"/>
                </a:cubicBezTo>
                <a:close/>
              </a:path>
            </a:pathLst>
          </a:custGeom>
          <a:solidFill>
            <a:srgbClr val="66FF33"/>
          </a:solidFill>
          <a:ln w="659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926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4E1307D-D034-48A3-B6A4-E4C08D55E6B0}"/>
              </a:ext>
            </a:extLst>
          </p:cNvPr>
          <p:cNvSpPr/>
          <p:nvPr/>
        </p:nvSpPr>
        <p:spPr>
          <a:xfrm>
            <a:off x="64741" y="-238560"/>
            <a:ext cx="71882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Weitere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</a:t>
            </a:r>
            <a:r>
              <a:rPr kumimoji="0" lang="en-US" sz="4400" b="0" i="0" u="sng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kleine</a:t>
            </a:r>
            <a:r>
              <a:rPr kumimoji="0" lang="en-US" sz="4400" b="0" i="0" u="sng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w Cen MT"/>
                <a:ea typeface="+mn-ea"/>
                <a:cs typeface="+mn-cs"/>
              </a:rPr>
              <a:t> Helfer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45214C4-1231-4E73-A9E4-7104A6BBF2B1}"/>
              </a:ext>
            </a:extLst>
          </p:cNvPr>
          <p:cNvSpPr/>
          <p:nvPr/>
        </p:nvSpPr>
        <p:spPr>
          <a:xfrm>
            <a:off x="-19289" y="649593"/>
            <a:ext cx="697480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Lernzielkontrollen</a:t>
            </a:r>
            <a:endParaRPr kumimoji="0" lang="en-US" sz="3600" b="0" i="0" u="sng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5BBFF00-7E48-43C4-B205-73CD797C859D}"/>
              </a:ext>
            </a:extLst>
          </p:cNvPr>
          <p:cNvGraphicFramePr>
            <a:graphicFrameLocks noGrp="1"/>
          </p:cNvGraphicFramePr>
          <p:nvPr/>
        </p:nvGraphicFramePr>
        <p:xfrm>
          <a:off x="2234208" y="1413863"/>
          <a:ext cx="7954747" cy="4700959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392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8943">
                <a:tc gridSpan="3">
                  <a:txBody>
                    <a:bodyPr/>
                    <a:lstStyle/>
                    <a:p>
                      <a:pPr algn="ctr"/>
                      <a:r>
                        <a:rPr lang="de-DE" sz="35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Welches Organ wird gesucht?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4">
                <a:tc row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a)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Bauchspeicheldrüse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b)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Dünndarm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20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c)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Dickdarm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688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d)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Magen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25F701E2-4E70-41B1-96C5-38E846294F13}"/>
              </a:ext>
            </a:extLst>
          </p:cNvPr>
          <p:cNvSpPr txBox="1"/>
          <p:nvPr/>
        </p:nvSpPr>
        <p:spPr>
          <a:xfrm>
            <a:off x="9386183" y="3563769"/>
            <a:ext cx="5486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Wingdings" panose="05000000000000000000" pitchFamily="2" charset="2"/>
                <a:ea typeface="+mn-ea"/>
                <a:cs typeface="+mn-cs"/>
              </a:rPr>
              <a:t>ü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C62C824-2962-48BA-83F5-82D10CC829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4" t="35002" r="38825" b="11627"/>
          <a:stretch/>
        </p:blipFill>
        <p:spPr>
          <a:xfrm>
            <a:off x="2388780" y="2475470"/>
            <a:ext cx="3345016" cy="3491770"/>
          </a:xfrm>
          <a:prstGeom prst="rect">
            <a:avLst/>
          </a:prstGeom>
        </p:spPr>
      </p:pic>
      <p:sp>
        <p:nvSpPr>
          <p:cNvPr id="11" name="Graphic 2">
            <a:extLst>
              <a:ext uri="{FF2B5EF4-FFF2-40B4-BE49-F238E27FC236}">
                <a16:creationId xmlns:a16="http://schemas.microsoft.com/office/drawing/2014/main" id="{13D07033-23C6-4E3A-9EE5-83E3E8144041}"/>
              </a:ext>
            </a:extLst>
          </p:cNvPr>
          <p:cNvSpPr/>
          <p:nvPr/>
        </p:nvSpPr>
        <p:spPr>
          <a:xfrm rot="19536709">
            <a:off x="2017576" y="4306615"/>
            <a:ext cx="1532702" cy="607191"/>
          </a:xfrm>
          <a:custGeom>
            <a:avLst/>
            <a:gdLst>
              <a:gd name="connsiteX0" fmla="*/ 6938175 w 10416961"/>
              <a:gd name="connsiteY0" fmla="*/ 6853003 h 6858000"/>
              <a:gd name="connsiteX1" fmla="*/ 6822351 w 10416961"/>
              <a:gd name="connsiteY1" fmla="*/ 6744653 h 6858000"/>
              <a:gd name="connsiteX2" fmla="*/ 6774889 w 10416961"/>
              <a:gd name="connsiteY2" fmla="*/ 6694417 h 6858000"/>
              <a:gd name="connsiteX3" fmla="*/ 6724903 w 10416961"/>
              <a:gd name="connsiteY3" fmla="*/ 6637142 h 6858000"/>
              <a:gd name="connsiteX4" fmla="*/ 6688248 w 10416961"/>
              <a:gd name="connsiteY4" fmla="*/ 6594072 h 6858000"/>
              <a:gd name="connsiteX5" fmla="*/ 6588277 w 10416961"/>
              <a:gd name="connsiteY5" fmla="*/ 6471569 h 6858000"/>
              <a:gd name="connsiteX6" fmla="*/ 6435791 w 10416961"/>
              <a:gd name="connsiteY6" fmla="*/ 6291125 h 6858000"/>
              <a:gd name="connsiteX7" fmla="*/ 6287212 w 10416961"/>
              <a:gd name="connsiteY7" fmla="*/ 6140345 h 6858000"/>
              <a:gd name="connsiteX8" fmla="*/ 6181171 w 10416961"/>
              <a:gd name="connsiteY8" fmla="*/ 5927600 h 6858000"/>
              <a:gd name="connsiteX9" fmla="*/ 6152578 w 10416961"/>
              <a:gd name="connsiteY9" fmla="*/ 5082522 h 6858000"/>
              <a:gd name="connsiteX10" fmla="*/ 6151737 w 10416961"/>
              <a:gd name="connsiteY10" fmla="*/ 5020550 h 6858000"/>
              <a:gd name="connsiteX11" fmla="*/ 6055099 w 10416961"/>
              <a:gd name="connsiteY11" fmla="*/ 5023336 h 6858000"/>
              <a:gd name="connsiteX12" fmla="*/ 5351971 w 10416961"/>
              <a:gd name="connsiteY12" fmla="*/ 5033463 h 6858000"/>
              <a:gd name="connsiteX13" fmla="*/ 4635513 w 10416961"/>
              <a:gd name="connsiteY13" fmla="*/ 5047742 h 6858000"/>
              <a:gd name="connsiteX14" fmla="*/ 4362259 w 10416961"/>
              <a:gd name="connsiteY14" fmla="*/ 5055225 h 6858000"/>
              <a:gd name="connsiteX15" fmla="*/ 3292571 w 10416961"/>
              <a:gd name="connsiteY15" fmla="*/ 5091384 h 6858000"/>
              <a:gd name="connsiteX16" fmla="*/ 2299527 w 10416961"/>
              <a:gd name="connsiteY16" fmla="*/ 5167705 h 6858000"/>
              <a:gd name="connsiteX17" fmla="*/ 2139574 w 10416961"/>
              <a:gd name="connsiteY17" fmla="*/ 5184384 h 6858000"/>
              <a:gd name="connsiteX18" fmla="*/ 1952962 w 10416961"/>
              <a:gd name="connsiteY18" fmla="*/ 5204323 h 6858000"/>
              <a:gd name="connsiteX19" fmla="*/ 1636388 w 10416961"/>
              <a:gd name="connsiteY19" fmla="*/ 5240666 h 6858000"/>
              <a:gd name="connsiteX20" fmla="*/ 1329728 w 10416961"/>
              <a:gd name="connsiteY20" fmla="*/ 5260048 h 6858000"/>
              <a:gd name="connsiteX21" fmla="*/ 1207922 w 10416961"/>
              <a:gd name="connsiteY21" fmla="*/ 5239340 h 6858000"/>
              <a:gd name="connsiteX22" fmla="*/ 1201647 w 10416961"/>
              <a:gd name="connsiteY22" fmla="*/ 5106116 h 6858000"/>
              <a:gd name="connsiteX23" fmla="*/ 1328657 w 10416961"/>
              <a:gd name="connsiteY23" fmla="*/ 5059683 h 6858000"/>
              <a:gd name="connsiteX24" fmla="*/ 1415174 w 10416961"/>
              <a:gd name="connsiteY24" fmla="*/ 5039200 h 6858000"/>
              <a:gd name="connsiteX25" fmla="*/ 1389793 w 10416961"/>
              <a:gd name="connsiteY25" fmla="*/ 5020095 h 6858000"/>
              <a:gd name="connsiteX26" fmla="*/ 1279825 w 10416961"/>
              <a:gd name="connsiteY26" fmla="*/ 5027925 h 6858000"/>
              <a:gd name="connsiteX27" fmla="*/ 1234993 w 10416961"/>
              <a:gd name="connsiteY27" fmla="*/ 5037788 h 6858000"/>
              <a:gd name="connsiteX28" fmla="*/ 1200077 w 10416961"/>
              <a:gd name="connsiteY28" fmla="*/ 5047486 h 6858000"/>
              <a:gd name="connsiteX29" fmla="*/ 1171647 w 10416961"/>
              <a:gd name="connsiteY29" fmla="*/ 5057703 h 6858000"/>
              <a:gd name="connsiteX30" fmla="*/ 1139916 w 10416961"/>
              <a:gd name="connsiteY30" fmla="*/ 5066735 h 6858000"/>
              <a:gd name="connsiteX31" fmla="*/ 1069214 w 10416961"/>
              <a:gd name="connsiteY31" fmla="*/ 5087744 h 6858000"/>
              <a:gd name="connsiteX32" fmla="*/ 919601 w 10416961"/>
              <a:gd name="connsiteY32" fmla="*/ 5014963 h 6858000"/>
              <a:gd name="connsiteX33" fmla="*/ 870023 w 10416961"/>
              <a:gd name="connsiteY33" fmla="*/ 4974544 h 6858000"/>
              <a:gd name="connsiteX34" fmla="*/ 533558 w 10416961"/>
              <a:gd name="connsiteY34" fmla="*/ 4664635 h 6858000"/>
              <a:gd name="connsiteX35" fmla="*/ 383918 w 10416961"/>
              <a:gd name="connsiteY35" fmla="*/ 4528008 h 6858000"/>
              <a:gd name="connsiteX36" fmla="*/ 327341 w 10416961"/>
              <a:gd name="connsiteY36" fmla="*/ 4477927 h 6858000"/>
              <a:gd name="connsiteX37" fmla="*/ 290113 w 10416961"/>
              <a:gd name="connsiteY37" fmla="*/ 4447994 h 6858000"/>
              <a:gd name="connsiteX38" fmla="*/ 230781 w 10416961"/>
              <a:gd name="connsiteY38" fmla="*/ 4401258 h 6858000"/>
              <a:gd name="connsiteX39" fmla="*/ 177464 w 10416961"/>
              <a:gd name="connsiteY39" fmla="*/ 4370654 h 6858000"/>
              <a:gd name="connsiteX40" fmla="*/ 103501 w 10416961"/>
              <a:gd name="connsiteY40" fmla="*/ 4310157 h 6858000"/>
              <a:gd name="connsiteX41" fmla="*/ 97366 w 10416961"/>
              <a:gd name="connsiteY41" fmla="*/ 4301407 h 6858000"/>
              <a:gd name="connsiteX42" fmla="*/ 86599 w 10416961"/>
              <a:gd name="connsiteY42" fmla="*/ 4279747 h 6858000"/>
              <a:gd name="connsiteX43" fmla="*/ 76972 w 10416961"/>
              <a:gd name="connsiteY43" fmla="*/ 4251422 h 6858000"/>
              <a:gd name="connsiteX44" fmla="*/ 68553 w 10416961"/>
              <a:gd name="connsiteY44" fmla="*/ 3411667 h 6858000"/>
              <a:gd name="connsiteX45" fmla="*/ 83079 w 10416961"/>
              <a:gd name="connsiteY45" fmla="*/ 3088428 h 6858000"/>
              <a:gd name="connsiteX46" fmla="*/ 93368 w 10416961"/>
              <a:gd name="connsiteY46" fmla="*/ 2898483 h 6858000"/>
              <a:gd name="connsiteX47" fmla="*/ 126610 w 10416961"/>
              <a:gd name="connsiteY47" fmla="*/ 2385299 h 6858000"/>
              <a:gd name="connsiteX48" fmla="*/ 107502 w 10416961"/>
              <a:gd name="connsiteY48" fmla="*/ 2080490 h 6858000"/>
              <a:gd name="connsiteX49" fmla="*/ 76842 w 10416961"/>
              <a:gd name="connsiteY49" fmla="*/ 2075455 h 6858000"/>
              <a:gd name="connsiteX50" fmla="*/ 28523 w 10416961"/>
              <a:gd name="connsiteY50" fmla="*/ 2068375 h 6858000"/>
              <a:gd name="connsiteX51" fmla="*/ 21858 w 10416961"/>
              <a:gd name="connsiteY51" fmla="*/ 2026845 h 6858000"/>
              <a:gd name="connsiteX52" fmla="*/ 75366 w 10416961"/>
              <a:gd name="connsiteY52" fmla="*/ 1999251 h 6858000"/>
              <a:gd name="connsiteX53" fmla="*/ 206804 w 10416961"/>
              <a:gd name="connsiteY53" fmla="*/ 1899997 h 6858000"/>
              <a:gd name="connsiteX54" fmla="*/ 306775 w 10416961"/>
              <a:gd name="connsiteY54" fmla="*/ 1888777 h 6858000"/>
              <a:gd name="connsiteX55" fmla="*/ 333134 w 10416961"/>
              <a:gd name="connsiteY55" fmla="*/ 1902107 h 6858000"/>
              <a:gd name="connsiteX56" fmla="*/ 353888 w 10416961"/>
              <a:gd name="connsiteY56" fmla="*/ 1908565 h 6858000"/>
              <a:gd name="connsiteX57" fmla="*/ 540168 w 10416961"/>
              <a:gd name="connsiteY57" fmla="*/ 1922111 h 6858000"/>
              <a:gd name="connsiteX58" fmla="*/ 1309816 w 10416961"/>
              <a:gd name="connsiteY58" fmla="*/ 1908984 h 6858000"/>
              <a:gd name="connsiteX59" fmla="*/ 1443111 w 10416961"/>
              <a:gd name="connsiteY59" fmla="*/ 1895915 h 6858000"/>
              <a:gd name="connsiteX60" fmla="*/ 1619726 w 10416961"/>
              <a:gd name="connsiteY60" fmla="*/ 1878828 h 6858000"/>
              <a:gd name="connsiteX61" fmla="*/ 1753020 w 10416961"/>
              <a:gd name="connsiteY61" fmla="*/ 1862520 h 6858000"/>
              <a:gd name="connsiteX62" fmla="*/ 1819667 w 10416961"/>
              <a:gd name="connsiteY62" fmla="*/ 1852635 h 6858000"/>
              <a:gd name="connsiteX63" fmla="*/ 1919638 w 10416961"/>
              <a:gd name="connsiteY63" fmla="*/ 1841671 h 6858000"/>
              <a:gd name="connsiteX64" fmla="*/ 2112915 w 10416961"/>
              <a:gd name="connsiteY64" fmla="*/ 1825345 h 6858000"/>
              <a:gd name="connsiteX65" fmla="*/ 2372839 w 10416961"/>
              <a:gd name="connsiteY65" fmla="*/ 1805368 h 6858000"/>
              <a:gd name="connsiteX66" fmla="*/ 2549455 w 10416961"/>
              <a:gd name="connsiteY66" fmla="*/ 1792118 h 6858000"/>
              <a:gd name="connsiteX67" fmla="*/ 2985994 w 10416961"/>
              <a:gd name="connsiteY67" fmla="*/ 1766104 h 6858000"/>
              <a:gd name="connsiteX68" fmla="*/ 3256638 w 10416961"/>
              <a:gd name="connsiteY68" fmla="*/ 1753822 h 6858000"/>
              <a:gd name="connsiteX69" fmla="*/ 3481028 w 10416961"/>
              <a:gd name="connsiteY69" fmla="*/ 1739741 h 6858000"/>
              <a:gd name="connsiteX70" fmla="*/ 3797648 w 10416961"/>
              <a:gd name="connsiteY70" fmla="*/ 1740670 h 6858000"/>
              <a:gd name="connsiteX71" fmla="*/ 3855740 w 10416961"/>
              <a:gd name="connsiteY71" fmla="*/ 1751678 h 6858000"/>
              <a:gd name="connsiteX72" fmla="*/ 3925720 w 10416961"/>
              <a:gd name="connsiteY72" fmla="*/ 1762122 h 6858000"/>
              <a:gd name="connsiteX73" fmla="*/ 4048207 w 10416961"/>
              <a:gd name="connsiteY73" fmla="*/ 1778509 h 6858000"/>
              <a:gd name="connsiteX74" fmla="*/ 4033373 w 10416961"/>
              <a:gd name="connsiteY74" fmla="*/ 1761757 h 6858000"/>
              <a:gd name="connsiteX75" fmla="*/ 4030689 w 10416961"/>
              <a:gd name="connsiteY75" fmla="*/ 1722220 h 6858000"/>
              <a:gd name="connsiteX76" fmla="*/ 4215635 w 10416961"/>
              <a:gd name="connsiteY76" fmla="*/ 1710234 h 6858000"/>
              <a:gd name="connsiteX77" fmla="*/ 5112041 w 10416961"/>
              <a:gd name="connsiteY77" fmla="*/ 1732234 h 6858000"/>
              <a:gd name="connsiteX78" fmla="*/ 5632168 w 10416961"/>
              <a:gd name="connsiteY78" fmla="*/ 1748210 h 6858000"/>
              <a:gd name="connsiteX79" fmla="*/ 5897525 w 10416961"/>
              <a:gd name="connsiteY79" fmla="*/ 1761785 h 6858000"/>
              <a:gd name="connsiteX80" fmla="*/ 5933902 w 10416961"/>
              <a:gd name="connsiteY80" fmla="*/ 1768959 h 6858000"/>
              <a:gd name="connsiteX81" fmla="*/ 6011149 w 10416961"/>
              <a:gd name="connsiteY81" fmla="*/ 1806820 h 6858000"/>
              <a:gd name="connsiteX82" fmla="*/ 6158901 w 10416961"/>
              <a:gd name="connsiteY82" fmla="*/ 1842124 h 6858000"/>
              <a:gd name="connsiteX83" fmla="*/ 6265235 w 10416961"/>
              <a:gd name="connsiteY83" fmla="*/ 1810067 h 6858000"/>
              <a:gd name="connsiteX84" fmla="*/ 6288659 w 10416961"/>
              <a:gd name="connsiteY84" fmla="*/ 1525550 h 6858000"/>
              <a:gd name="connsiteX85" fmla="*/ 6311321 w 10416961"/>
              <a:gd name="connsiteY85" fmla="*/ 1065684 h 6858000"/>
              <a:gd name="connsiteX86" fmla="*/ 6345349 w 10416961"/>
              <a:gd name="connsiteY86" fmla="*/ 725783 h 6858000"/>
              <a:gd name="connsiteX87" fmla="*/ 6371561 w 10416961"/>
              <a:gd name="connsiteY87" fmla="*/ 542503 h 6858000"/>
              <a:gd name="connsiteX88" fmla="*/ 6384850 w 10416961"/>
              <a:gd name="connsiteY88" fmla="*/ 449197 h 6858000"/>
              <a:gd name="connsiteX89" fmla="*/ 6435484 w 10416961"/>
              <a:gd name="connsiteY89" fmla="*/ 170799 h 6858000"/>
              <a:gd name="connsiteX90" fmla="*/ 6495122 w 10416961"/>
              <a:gd name="connsiteY90" fmla="*/ 67150 h 6858000"/>
              <a:gd name="connsiteX91" fmla="*/ 6642388 w 10416961"/>
              <a:gd name="connsiteY91" fmla="*/ 3989 h 6858000"/>
              <a:gd name="connsiteX92" fmla="*/ 6761559 w 10416961"/>
              <a:gd name="connsiteY92" fmla="*/ 23320 h 6858000"/>
              <a:gd name="connsiteX93" fmla="*/ 6771081 w 10416961"/>
              <a:gd name="connsiteY93" fmla="*/ 29320 h 6858000"/>
              <a:gd name="connsiteX94" fmla="*/ 6789409 w 10416961"/>
              <a:gd name="connsiteY94" fmla="*/ 37651 h 6858000"/>
              <a:gd name="connsiteX95" fmla="*/ 6838183 w 10416961"/>
              <a:gd name="connsiteY95" fmla="*/ 75973 h 6858000"/>
              <a:gd name="connsiteX96" fmla="*/ 7235534 w 10416961"/>
              <a:gd name="connsiteY96" fmla="*/ 469191 h 6858000"/>
              <a:gd name="connsiteX97" fmla="*/ 7368049 w 10416961"/>
              <a:gd name="connsiteY97" fmla="*/ 628248 h 6858000"/>
              <a:gd name="connsiteX98" fmla="*/ 7393042 w 10416961"/>
              <a:gd name="connsiteY98" fmla="*/ 659236 h 6858000"/>
              <a:gd name="connsiteX99" fmla="*/ 7401475 w 10416961"/>
              <a:gd name="connsiteY99" fmla="*/ 683653 h 6858000"/>
              <a:gd name="connsiteX100" fmla="*/ 7406474 w 10416961"/>
              <a:gd name="connsiteY100" fmla="*/ 706167 h 6858000"/>
              <a:gd name="connsiteX101" fmla="*/ 7480427 w 10416961"/>
              <a:gd name="connsiteY101" fmla="*/ 731379 h 6858000"/>
              <a:gd name="connsiteX102" fmla="*/ 7556549 w 10416961"/>
              <a:gd name="connsiteY102" fmla="*/ 877406 h 6858000"/>
              <a:gd name="connsiteX103" fmla="*/ 7565805 w 10416961"/>
              <a:gd name="connsiteY103" fmla="*/ 922393 h 6858000"/>
              <a:gd name="connsiteX104" fmla="*/ 7591710 w 10416961"/>
              <a:gd name="connsiteY104" fmla="*/ 912607 h 6858000"/>
              <a:gd name="connsiteX105" fmla="*/ 7625584 w 10416961"/>
              <a:gd name="connsiteY105" fmla="*/ 902610 h 6858000"/>
              <a:gd name="connsiteX106" fmla="*/ 7656651 w 10416961"/>
              <a:gd name="connsiteY106" fmla="*/ 927716 h 6858000"/>
              <a:gd name="connsiteX107" fmla="*/ 7787927 w 10416961"/>
              <a:gd name="connsiteY107" fmla="*/ 1048908 h 6858000"/>
              <a:gd name="connsiteX108" fmla="*/ 7827915 w 10416961"/>
              <a:gd name="connsiteY108" fmla="*/ 1075814 h 6858000"/>
              <a:gd name="connsiteX109" fmla="*/ 7854831 w 10416961"/>
              <a:gd name="connsiteY109" fmla="*/ 1094033 h 6858000"/>
              <a:gd name="connsiteX110" fmla="*/ 7978404 w 10416961"/>
              <a:gd name="connsiteY110" fmla="*/ 1218520 h 6858000"/>
              <a:gd name="connsiteX111" fmla="*/ 8004530 w 10416961"/>
              <a:gd name="connsiteY111" fmla="*/ 1268997 h 6858000"/>
              <a:gd name="connsiteX112" fmla="*/ 8101148 w 10416961"/>
              <a:gd name="connsiteY112" fmla="*/ 1362264 h 6858000"/>
              <a:gd name="connsiteX113" fmla="*/ 8189386 w 10416961"/>
              <a:gd name="connsiteY113" fmla="*/ 1409794 h 6858000"/>
              <a:gd name="connsiteX114" fmla="*/ 8214469 w 10416961"/>
              <a:gd name="connsiteY114" fmla="*/ 1443459 h 6858000"/>
              <a:gd name="connsiteX115" fmla="*/ 8247584 w 10416961"/>
              <a:gd name="connsiteY115" fmla="*/ 1522218 h 6858000"/>
              <a:gd name="connsiteX116" fmla="*/ 8288855 w 10416961"/>
              <a:gd name="connsiteY116" fmla="*/ 1546205 h 6858000"/>
              <a:gd name="connsiteX117" fmla="*/ 8360335 w 10416961"/>
              <a:gd name="connsiteY117" fmla="*/ 1568194 h 6858000"/>
              <a:gd name="connsiteX118" fmla="*/ 8379863 w 10416961"/>
              <a:gd name="connsiteY118" fmla="*/ 1612783 h 6858000"/>
              <a:gd name="connsiteX119" fmla="*/ 8344431 w 10416961"/>
              <a:gd name="connsiteY119" fmla="*/ 1649396 h 6858000"/>
              <a:gd name="connsiteX120" fmla="*/ 8296454 w 10416961"/>
              <a:gd name="connsiteY120" fmla="*/ 1704452 h 6858000"/>
              <a:gd name="connsiteX121" fmla="*/ 8354428 w 10416961"/>
              <a:gd name="connsiteY121" fmla="*/ 1705497 h 6858000"/>
              <a:gd name="connsiteX122" fmla="*/ 8411931 w 10416961"/>
              <a:gd name="connsiteY122" fmla="*/ 1695737 h 6858000"/>
              <a:gd name="connsiteX123" fmla="*/ 8647723 w 10416961"/>
              <a:gd name="connsiteY123" fmla="*/ 1824082 h 6858000"/>
              <a:gd name="connsiteX124" fmla="*/ 8672551 w 10416961"/>
              <a:gd name="connsiteY124" fmla="*/ 1858986 h 6858000"/>
              <a:gd name="connsiteX125" fmla="*/ 8700994 w 10416961"/>
              <a:gd name="connsiteY125" fmla="*/ 1931460 h 6858000"/>
              <a:gd name="connsiteX126" fmla="*/ 8656443 w 10416961"/>
              <a:gd name="connsiteY126" fmla="*/ 1941335 h 6858000"/>
              <a:gd name="connsiteX127" fmla="*/ 8630767 w 10416961"/>
              <a:gd name="connsiteY127" fmla="*/ 1930124 h 6858000"/>
              <a:gd name="connsiteX128" fmla="*/ 8660908 w 10416961"/>
              <a:gd name="connsiteY128" fmla="*/ 1970048 h 6858000"/>
              <a:gd name="connsiteX129" fmla="*/ 8772830 w 10416961"/>
              <a:gd name="connsiteY129" fmla="*/ 2048731 h 6858000"/>
              <a:gd name="connsiteX130" fmla="*/ 8790412 w 10416961"/>
              <a:gd name="connsiteY130" fmla="*/ 2054496 h 6858000"/>
              <a:gd name="connsiteX131" fmla="*/ 8821452 w 10416961"/>
              <a:gd name="connsiteY131" fmla="*/ 2063947 h 6858000"/>
              <a:gd name="connsiteX132" fmla="*/ 8880941 w 10416961"/>
              <a:gd name="connsiteY132" fmla="*/ 2112046 h 6858000"/>
              <a:gd name="connsiteX133" fmla="*/ 8944633 w 10416961"/>
              <a:gd name="connsiteY133" fmla="*/ 2159227 h 6858000"/>
              <a:gd name="connsiteX134" fmla="*/ 9180024 w 10416961"/>
              <a:gd name="connsiteY134" fmla="*/ 2321873 h 6858000"/>
              <a:gd name="connsiteX135" fmla="*/ 9212470 w 10416961"/>
              <a:gd name="connsiteY135" fmla="*/ 2360732 h 6858000"/>
              <a:gd name="connsiteX136" fmla="*/ 9266005 w 10416961"/>
              <a:gd name="connsiteY136" fmla="*/ 2489067 h 6858000"/>
              <a:gd name="connsiteX137" fmla="*/ 9291583 w 10416961"/>
              <a:gd name="connsiteY137" fmla="*/ 2508597 h 6858000"/>
              <a:gd name="connsiteX138" fmla="*/ 9324145 w 10416961"/>
              <a:gd name="connsiteY138" fmla="*/ 2501932 h 6858000"/>
              <a:gd name="connsiteX139" fmla="*/ 9407454 w 10416961"/>
              <a:gd name="connsiteY139" fmla="*/ 2520380 h 6858000"/>
              <a:gd name="connsiteX140" fmla="*/ 9760684 w 10416961"/>
              <a:gd name="connsiteY140" fmla="*/ 2915261 h 6858000"/>
              <a:gd name="connsiteX141" fmla="*/ 9792898 w 10416961"/>
              <a:gd name="connsiteY141" fmla="*/ 2943420 h 6858000"/>
              <a:gd name="connsiteX142" fmla="*/ 9801887 w 10416961"/>
              <a:gd name="connsiteY142" fmla="*/ 2948469 h 6858000"/>
              <a:gd name="connsiteX143" fmla="*/ 9869244 w 10416961"/>
              <a:gd name="connsiteY143" fmla="*/ 2982971 h 6858000"/>
              <a:gd name="connsiteX144" fmla="*/ 9887141 w 10416961"/>
              <a:gd name="connsiteY144" fmla="*/ 3036774 h 6858000"/>
              <a:gd name="connsiteX145" fmla="*/ 9913320 w 10416961"/>
              <a:gd name="connsiteY145" fmla="*/ 3153078 h 6858000"/>
              <a:gd name="connsiteX146" fmla="*/ 9945780 w 10416961"/>
              <a:gd name="connsiteY146" fmla="*/ 3218390 h 6858000"/>
              <a:gd name="connsiteX147" fmla="*/ 10112951 w 10416961"/>
              <a:gd name="connsiteY147" fmla="*/ 3476947 h 6858000"/>
              <a:gd name="connsiteX148" fmla="*/ 10202094 w 10416961"/>
              <a:gd name="connsiteY148" fmla="*/ 3603577 h 6858000"/>
              <a:gd name="connsiteX149" fmla="*/ 10245660 w 10416961"/>
              <a:gd name="connsiteY149" fmla="*/ 3664926 h 6858000"/>
              <a:gd name="connsiteX150" fmla="*/ 10337962 w 10416961"/>
              <a:gd name="connsiteY150" fmla="*/ 3808246 h 6858000"/>
              <a:gd name="connsiteX151" fmla="*/ 10365065 w 10416961"/>
              <a:gd name="connsiteY151" fmla="*/ 3851973 h 6858000"/>
              <a:gd name="connsiteX152" fmla="*/ 10384115 w 10416961"/>
              <a:gd name="connsiteY152" fmla="*/ 3890267 h 6858000"/>
              <a:gd name="connsiteX153" fmla="*/ 10393765 w 10416961"/>
              <a:gd name="connsiteY153" fmla="*/ 3908188 h 6858000"/>
              <a:gd name="connsiteX154" fmla="*/ 10413827 w 10416961"/>
              <a:gd name="connsiteY154" fmla="*/ 3997781 h 6858000"/>
              <a:gd name="connsiteX155" fmla="*/ 10402066 w 10416961"/>
              <a:gd name="connsiteY155" fmla="*/ 4028153 h 6858000"/>
              <a:gd name="connsiteX156" fmla="*/ 10331492 w 10416961"/>
              <a:gd name="connsiteY156" fmla="*/ 3994322 h 6858000"/>
              <a:gd name="connsiteX157" fmla="*/ 10286881 w 10416961"/>
              <a:gd name="connsiteY157" fmla="*/ 3961506 h 6858000"/>
              <a:gd name="connsiteX158" fmla="*/ 10302307 w 10416961"/>
              <a:gd name="connsiteY158" fmla="*/ 4018825 h 6858000"/>
              <a:gd name="connsiteX159" fmla="*/ 10307192 w 10416961"/>
              <a:gd name="connsiteY159" fmla="*/ 4046091 h 6858000"/>
              <a:gd name="connsiteX160" fmla="*/ 10249762 w 10416961"/>
              <a:gd name="connsiteY160" fmla="*/ 4073841 h 6858000"/>
              <a:gd name="connsiteX161" fmla="*/ 10209668 w 10416961"/>
              <a:gd name="connsiteY161" fmla="*/ 4063718 h 6858000"/>
              <a:gd name="connsiteX162" fmla="*/ 10190947 w 10416961"/>
              <a:gd name="connsiteY162" fmla="*/ 4067514 h 6858000"/>
              <a:gd name="connsiteX163" fmla="*/ 10175171 w 10416961"/>
              <a:gd name="connsiteY163" fmla="*/ 4075017 h 6858000"/>
              <a:gd name="connsiteX164" fmla="*/ 10102522 w 10416961"/>
              <a:gd name="connsiteY164" fmla="*/ 4148217 h 6858000"/>
              <a:gd name="connsiteX165" fmla="*/ 9954956 w 10416961"/>
              <a:gd name="connsiteY165" fmla="*/ 4268389 h 6858000"/>
              <a:gd name="connsiteX166" fmla="*/ 9847305 w 10416961"/>
              <a:gd name="connsiteY166" fmla="*/ 4364722 h 6858000"/>
              <a:gd name="connsiteX167" fmla="*/ 9789962 w 10416961"/>
              <a:gd name="connsiteY167" fmla="*/ 4441474 h 6858000"/>
              <a:gd name="connsiteX168" fmla="*/ 9644593 w 10416961"/>
              <a:gd name="connsiteY168" fmla="*/ 4578332 h 6858000"/>
              <a:gd name="connsiteX169" fmla="*/ 9538127 w 10416961"/>
              <a:gd name="connsiteY169" fmla="*/ 4670643 h 6858000"/>
              <a:gd name="connsiteX170" fmla="*/ 9435870 w 10416961"/>
              <a:gd name="connsiteY170" fmla="*/ 4766272 h 6858000"/>
              <a:gd name="connsiteX171" fmla="*/ 9357469 w 10416961"/>
              <a:gd name="connsiteY171" fmla="*/ 4767938 h 6858000"/>
              <a:gd name="connsiteX172" fmla="*/ 9333749 w 10416961"/>
              <a:gd name="connsiteY172" fmla="*/ 4761273 h 6858000"/>
              <a:gd name="connsiteX173" fmla="*/ 9314148 w 10416961"/>
              <a:gd name="connsiteY173" fmla="*/ 4761273 h 6858000"/>
              <a:gd name="connsiteX174" fmla="*/ 9314075 w 10416961"/>
              <a:gd name="connsiteY174" fmla="*/ 4806260 h 6858000"/>
              <a:gd name="connsiteX175" fmla="*/ 9309807 w 10416961"/>
              <a:gd name="connsiteY175" fmla="*/ 4876631 h 6858000"/>
              <a:gd name="connsiteX176" fmla="*/ 9241267 w 10416961"/>
              <a:gd name="connsiteY176" fmla="*/ 4947885 h 6858000"/>
              <a:gd name="connsiteX177" fmla="*/ 9206160 w 10416961"/>
              <a:gd name="connsiteY177" fmla="*/ 4954089 h 6858000"/>
              <a:gd name="connsiteX178" fmla="*/ 9173118 w 10416961"/>
              <a:gd name="connsiteY178" fmla="*/ 4964063 h 6858000"/>
              <a:gd name="connsiteX179" fmla="*/ 9107542 w 10416961"/>
              <a:gd name="connsiteY179" fmla="*/ 5021473 h 6858000"/>
              <a:gd name="connsiteX180" fmla="*/ 9112540 w 10416961"/>
              <a:gd name="connsiteY180" fmla="*/ 5026275 h 6858000"/>
              <a:gd name="connsiteX181" fmla="*/ 9135417 w 10416961"/>
              <a:gd name="connsiteY181" fmla="*/ 5014999 h 6858000"/>
              <a:gd name="connsiteX182" fmla="*/ 9145497 w 10416961"/>
              <a:gd name="connsiteY182" fmla="*/ 5094509 h 6858000"/>
              <a:gd name="connsiteX183" fmla="*/ 8910932 w 10416961"/>
              <a:gd name="connsiteY183" fmla="*/ 5271323 h 6858000"/>
              <a:gd name="connsiteX184" fmla="*/ 8854282 w 10416961"/>
              <a:gd name="connsiteY184" fmla="*/ 5307758 h 6858000"/>
              <a:gd name="connsiteX185" fmla="*/ 8814294 w 10416961"/>
              <a:gd name="connsiteY185" fmla="*/ 5334519 h 6858000"/>
              <a:gd name="connsiteX186" fmla="*/ 8770124 w 10416961"/>
              <a:gd name="connsiteY186" fmla="*/ 5364291 h 6858000"/>
              <a:gd name="connsiteX187" fmla="*/ 8747945 w 10416961"/>
              <a:gd name="connsiteY187" fmla="*/ 5381092 h 6858000"/>
              <a:gd name="connsiteX188" fmla="*/ 8580972 w 10416961"/>
              <a:gd name="connsiteY188" fmla="*/ 5551043 h 6858000"/>
              <a:gd name="connsiteX189" fmla="*/ 8543399 w 10416961"/>
              <a:gd name="connsiteY189" fmla="*/ 5608739 h 6858000"/>
              <a:gd name="connsiteX190" fmla="*/ 8461295 w 10416961"/>
              <a:gd name="connsiteY190" fmla="*/ 5647681 h 6858000"/>
              <a:gd name="connsiteX191" fmla="*/ 8314291 w 10416961"/>
              <a:gd name="connsiteY191" fmla="*/ 5761830 h 6858000"/>
              <a:gd name="connsiteX192" fmla="*/ 8139180 w 10416961"/>
              <a:gd name="connsiteY192" fmla="*/ 5907605 h 6858000"/>
              <a:gd name="connsiteX193" fmla="*/ 8081649 w 10416961"/>
              <a:gd name="connsiteY193" fmla="*/ 5952373 h 6858000"/>
              <a:gd name="connsiteX194" fmla="*/ 8058570 w 10416961"/>
              <a:gd name="connsiteY194" fmla="*/ 5994872 h 6858000"/>
              <a:gd name="connsiteX195" fmla="*/ 8024524 w 10416961"/>
              <a:gd name="connsiteY195" fmla="*/ 6037980 h 6858000"/>
              <a:gd name="connsiteX196" fmla="*/ 7587615 w 10416961"/>
              <a:gd name="connsiteY196" fmla="*/ 6477439 h 6858000"/>
              <a:gd name="connsiteX197" fmla="*/ 7485159 w 10416961"/>
              <a:gd name="connsiteY197" fmla="*/ 6547894 h 6858000"/>
              <a:gd name="connsiteX198" fmla="*/ 7412904 w 10416961"/>
              <a:gd name="connsiteY198" fmla="*/ 6619570 h 6858000"/>
              <a:gd name="connsiteX199" fmla="*/ 7342912 w 10416961"/>
              <a:gd name="connsiteY199" fmla="*/ 6680713 h 6858000"/>
              <a:gd name="connsiteX200" fmla="*/ 7294572 w 10416961"/>
              <a:gd name="connsiteY200" fmla="*/ 6591174 h 6858000"/>
              <a:gd name="connsiteX201" fmla="*/ 7284969 w 10416961"/>
              <a:gd name="connsiteY201" fmla="*/ 6574078 h 6858000"/>
              <a:gd name="connsiteX202" fmla="*/ 7265278 w 10416961"/>
              <a:gd name="connsiteY202" fmla="*/ 6579881 h 6858000"/>
              <a:gd name="connsiteX203" fmla="*/ 7243225 w 10416961"/>
              <a:gd name="connsiteY203" fmla="*/ 6589798 h 6858000"/>
              <a:gd name="connsiteX204" fmla="*/ 7200415 w 10416961"/>
              <a:gd name="connsiteY204" fmla="*/ 6642548 h 6858000"/>
              <a:gd name="connsiteX205" fmla="*/ 7180001 w 10416961"/>
              <a:gd name="connsiteY205" fmla="*/ 6704217 h 6858000"/>
              <a:gd name="connsiteX206" fmla="*/ 7049042 w 10416961"/>
              <a:gd name="connsiteY206" fmla="*/ 6836814 h 6858000"/>
              <a:gd name="connsiteX207" fmla="*/ 6938175 w 10416961"/>
              <a:gd name="connsiteY207" fmla="*/ 6853003 h 6858000"/>
              <a:gd name="connsiteX208" fmla="*/ 7022072 w 10416961"/>
              <a:gd name="connsiteY208" fmla="*/ 6645790 h 6858000"/>
              <a:gd name="connsiteX209" fmla="*/ 7105417 w 10416961"/>
              <a:gd name="connsiteY209" fmla="*/ 6517313 h 6858000"/>
              <a:gd name="connsiteX210" fmla="*/ 7115061 w 10416961"/>
              <a:gd name="connsiteY210" fmla="*/ 6497265 h 6858000"/>
              <a:gd name="connsiteX211" fmla="*/ 7125063 w 10416961"/>
              <a:gd name="connsiteY211" fmla="*/ 6457544 h 6858000"/>
              <a:gd name="connsiteX212" fmla="*/ 7094362 w 10416961"/>
              <a:gd name="connsiteY212" fmla="*/ 6354142 h 6858000"/>
              <a:gd name="connsiteX213" fmla="*/ 7038270 w 10416961"/>
              <a:gd name="connsiteY213" fmla="*/ 6410878 h 6858000"/>
              <a:gd name="connsiteX214" fmla="*/ 6928466 w 10416961"/>
              <a:gd name="connsiteY214" fmla="*/ 6481310 h 6858000"/>
              <a:gd name="connsiteX215" fmla="*/ 6936050 w 10416961"/>
              <a:gd name="connsiteY215" fmla="*/ 6377468 h 6858000"/>
              <a:gd name="connsiteX216" fmla="*/ 6967910 w 10416961"/>
              <a:gd name="connsiteY216" fmla="*/ 6280611 h 6858000"/>
              <a:gd name="connsiteX217" fmla="*/ 6978153 w 10416961"/>
              <a:gd name="connsiteY217" fmla="*/ 6247288 h 6858000"/>
              <a:gd name="connsiteX218" fmla="*/ 6987336 w 10416961"/>
              <a:gd name="connsiteY218" fmla="*/ 6220847 h 6858000"/>
              <a:gd name="connsiteX219" fmla="*/ 7014288 w 10416961"/>
              <a:gd name="connsiteY219" fmla="*/ 6160865 h 6858000"/>
              <a:gd name="connsiteX220" fmla="*/ 7202333 w 10416961"/>
              <a:gd name="connsiteY220" fmla="*/ 5795637 h 6858000"/>
              <a:gd name="connsiteX221" fmla="*/ 7221425 w 10416961"/>
              <a:gd name="connsiteY221" fmla="*/ 5760801 h 6858000"/>
              <a:gd name="connsiteX222" fmla="*/ 7238429 w 10416961"/>
              <a:gd name="connsiteY222" fmla="*/ 5743483 h 6858000"/>
              <a:gd name="connsiteX223" fmla="*/ 7249037 w 10416961"/>
              <a:gd name="connsiteY223" fmla="*/ 5850236 h 6858000"/>
              <a:gd name="connsiteX224" fmla="*/ 7228891 w 10416961"/>
              <a:gd name="connsiteY224" fmla="*/ 5910218 h 6858000"/>
              <a:gd name="connsiteX225" fmla="*/ 7218396 w 10416961"/>
              <a:gd name="connsiteY225" fmla="*/ 5938977 h 6858000"/>
              <a:gd name="connsiteX226" fmla="*/ 7164019 w 10416961"/>
              <a:gd name="connsiteY226" fmla="*/ 6055101 h 6858000"/>
              <a:gd name="connsiteX227" fmla="*/ 7141449 w 10416961"/>
              <a:gd name="connsiteY227" fmla="*/ 6134640 h 6858000"/>
              <a:gd name="connsiteX228" fmla="*/ 7235784 w 10416961"/>
              <a:gd name="connsiteY228" fmla="*/ 6260690 h 6858000"/>
              <a:gd name="connsiteX229" fmla="*/ 7264746 w 10416961"/>
              <a:gd name="connsiteY229" fmla="*/ 6260543 h 6858000"/>
              <a:gd name="connsiteX230" fmla="*/ 7237563 w 10416961"/>
              <a:gd name="connsiteY230" fmla="*/ 6248197 h 6858000"/>
              <a:gd name="connsiteX231" fmla="*/ 7181437 w 10416961"/>
              <a:gd name="connsiteY231" fmla="*/ 6185967 h 6858000"/>
              <a:gd name="connsiteX232" fmla="*/ 7202686 w 10416961"/>
              <a:gd name="connsiteY232" fmla="*/ 6153029 h 6858000"/>
              <a:gd name="connsiteX233" fmla="*/ 7264334 w 10416961"/>
              <a:gd name="connsiteY233" fmla="*/ 6136559 h 6858000"/>
              <a:gd name="connsiteX234" fmla="*/ 7329140 w 10416961"/>
              <a:gd name="connsiteY234" fmla="*/ 6144398 h 6858000"/>
              <a:gd name="connsiteX235" fmla="*/ 7361219 w 10416961"/>
              <a:gd name="connsiteY235" fmla="*/ 6134515 h 6858000"/>
              <a:gd name="connsiteX236" fmla="*/ 7365040 w 10416961"/>
              <a:gd name="connsiteY236" fmla="*/ 6055246 h 6858000"/>
              <a:gd name="connsiteX237" fmla="*/ 7324729 w 10416961"/>
              <a:gd name="connsiteY237" fmla="*/ 6047565 h 6858000"/>
              <a:gd name="connsiteX238" fmla="*/ 7304719 w 10416961"/>
              <a:gd name="connsiteY238" fmla="*/ 6054229 h 6858000"/>
              <a:gd name="connsiteX239" fmla="*/ 7290981 w 10416961"/>
              <a:gd name="connsiteY239" fmla="*/ 5954485 h 6858000"/>
              <a:gd name="connsiteX240" fmla="*/ 7338739 w 10416961"/>
              <a:gd name="connsiteY240" fmla="*/ 5957204 h 6858000"/>
              <a:gd name="connsiteX241" fmla="*/ 7469596 w 10416961"/>
              <a:gd name="connsiteY241" fmla="*/ 6014629 h 6858000"/>
              <a:gd name="connsiteX242" fmla="*/ 7518452 w 10416961"/>
              <a:gd name="connsiteY242" fmla="*/ 6020906 h 6858000"/>
              <a:gd name="connsiteX243" fmla="*/ 7590188 w 10416961"/>
              <a:gd name="connsiteY243" fmla="*/ 5998009 h 6858000"/>
              <a:gd name="connsiteX244" fmla="*/ 7788125 w 10416961"/>
              <a:gd name="connsiteY244" fmla="*/ 5800970 h 6858000"/>
              <a:gd name="connsiteX245" fmla="*/ 7838656 w 10416961"/>
              <a:gd name="connsiteY245" fmla="*/ 5744320 h 6858000"/>
              <a:gd name="connsiteX246" fmla="*/ 7905075 w 10416961"/>
              <a:gd name="connsiteY246" fmla="*/ 5657678 h 6858000"/>
              <a:gd name="connsiteX247" fmla="*/ 7972645 w 10416961"/>
              <a:gd name="connsiteY247" fmla="*/ 5568894 h 6858000"/>
              <a:gd name="connsiteX248" fmla="*/ 7981204 w 10416961"/>
              <a:gd name="connsiteY248" fmla="*/ 5555388 h 6858000"/>
              <a:gd name="connsiteX249" fmla="*/ 8080533 w 10416961"/>
              <a:gd name="connsiteY249" fmla="*/ 5458874 h 6858000"/>
              <a:gd name="connsiteX250" fmla="*/ 8180787 w 10416961"/>
              <a:gd name="connsiteY250" fmla="*/ 5454041 h 6858000"/>
              <a:gd name="connsiteX251" fmla="*/ 8215783 w 10416961"/>
              <a:gd name="connsiteY251" fmla="*/ 5411992 h 6858000"/>
              <a:gd name="connsiteX252" fmla="*/ 8238287 w 10416961"/>
              <a:gd name="connsiteY252" fmla="*/ 5358776 h 6858000"/>
              <a:gd name="connsiteX253" fmla="*/ 8277566 w 10416961"/>
              <a:gd name="connsiteY253" fmla="*/ 5337243 h 6858000"/>
              <a:gd name="connsiteX254" fmla="*/ 8307557 w 10416961"/>
              <a:gd name="connsiteY254" fmla="*/ 5327908 h 6858000"/>
              <a:gd name="connsiteX255" fmla="*/ 8344431 w 10416961"/>
              <a:gd name="connsiteY255" fmla="*/ 5310812 h 6858000"/>
              <a:gd name="connsiteX256" fmla="*/ 8477725 w 10416961"/>
              <a:gd name="connsiteY256" fmla="*/ 5232895 h 6858000"/>
              <a:gd name="connsiteX257" fmla="*/ 8551037 w 10416961"/>
              <a:gd name="connsiteY257" fmla="*/ 5180174 h 6858000"/>
              <a:gd name="connsiteX258" fmla="*/ 8698317 w 10416961"/>
              <a:gd name="connsiteY258" fmla="*/ 5064293 h 6858000"/>
              <a:gd name="connsiteX259" fmla="*/ 8745840 w 10416961"/>
              <a:gd name="connsiteY259" fmla="*/ 5022238 h 6858000"/>
              <a:gd name="connsiteX260" fmla="*/ 8819795 w 10416961"/>
              <a:gd name="connsiteY260" fmla="*/ 4918910 h 6858000"/>
              <a:gd name="connsiteX261" fmla="*/ 8847983 w 10416961"/>
              <a:gd name="connsiteY261" fmla="*/ 4881916 h 6858000"/>
              <a:gd name="connsiteX262" fmla="*/ 8903661 w 10416961"/>
              <a:gd name="connsiteY262" fmla="*/ 4856305 h 6858000"/>
              <a:gd name="connsiteX263" fmla="*/ 9014236 w 10416961"/>
              <a:gd name="connsiteY263" fmla="*/ 4774913 h 6858000"/>
              <a:gd name="connsiteX264" fmla="*/ 9050891 w 10416961"/>
              <a:gd name="connsiteY264" fmla="*/ 4744670 h 6858000"/>
              <a:gd name="connsiteX265" fmla="*/ 9098202 w 10416961"/>
              <a:gd name="connsiteY265" fmla="*/ 4704682 h 6858000"/>
              <a:gd name="connsiteX266" fmla="*/ 9210241 w 10416961"/>
              <a:gd name="connsiteY266" fmla="*/ 4605845 h 6858000"/>
              <a:gd name="connsiteX267" fmla="*/ 9240843 w 10416961"/>
              <a:gd name="connsiteY267" fmla="*/ 4579186 h 6858000"/>
              <a:gd name="connsiteX268" fmla="*/ 9376832 w 10416961"/>
              <a:gd name="connsiteY268" fmla="*/ 4464693 h 6858000"/>
              <a:gd name="connsiteX269" fmla="*/ 9403194 w 10416961"/>
              <a:gd name="connsiteY269" fmla="*/ 4444699 h 6858000"/>
              <a:gd name="connsiteX270" fmla="*/ 9444110 w 10416961"/>
              <a:gd name="connsiteY270" fmla="*/ 4421961 h 6858000"/>
              <a:gd name="connsiteX271" fmla="*/ 9510656 w 10416961"/>
              <a:gd name="connsiteY271" fmla="*/ 4378641 h 6858000"/>
              <a:gd name="connsiteX272" fmla="*/ 9560141 w 10416961"/>
              <a:gd name="connsiteY272" fmla="*/ 4338063 h 6858000"/>
              <a:gd name="connsiteX273" fmla="*/ 9610517 w 10416961"/>
              <a:gd name="connsiteY273" fmla="*/ 4294742 h 6858000"/>
              <a:gd name="connsiteX274" fmla="*/ 9668336 w 10416961"/>
              <a:gd name="connsiteY274" fmla="*/ 4244757 h 6858000"/>
              <a:gd name="connsiteX275" fmla="*/ 9736937 w 10416961"/>
              <a:gd name="connsiteY275" fmla="*/ 4184774 h 6858000"/>
              <a:gd name="connsiteX276" fmla="*/ 10024995 w 10416961"/>
              <a:gd name="connsiteY276" fmla="*/ 3988162 h 6858000"/>
              <a:gd name="connsiteX277" fmla="*/ 10062557 w 10416961"/>
              <a:gd name="connsiteY277" fmla="*/ 3959162 h 6858000"/>
              <a:gd name="connsiteX278" fmla="*/ 10096993 w 10416961"/>
              <a:gd name="connsiteY278" fmla="*/ 3896753 h 6858000"/>
              <a:gd name="connsiteX279" fmla="*/ 10015748 w 10416961"/>
              <a:gd name="connsiteY279" fmla="*/ 3702211 h 6858000"/>
              <a:gd name="connsiteX280" fmla="*/ 9847326 w 10416961"/>
              <a:gd name="connsiteY280" fmla="*/ 3399389 h 6858000"/>
              <a:gd name="connsiteX281" fmla="*/ 9841417 w 10416961"/>
              <a:gd name="connsiteY281" fmla="*/ 3385475 h 6858000"/>
              <a:gd name="connsiteX282" fmla="*/ 9831171 w 10416961"/>
              <a:gd name="connsiteY282" fmla="*/ 3358704 h 6858000"/>
              <a:gd name="connsiteX283" fmla="*/ 9818281 w 10416961"/>
              <a:gd name="connsiteY283" fmla="*/ 3319099 h 6858000"/>
              <a:gd name="connsiteX284" fmla="*/ 9722922 w 10416961"/>
              <a:gd name="connsiteY284" fmla="*/ 3387131 h 6858000"/>
              <a:gd name="connsiteX285" fmla="*/ 9570720 w 10416961"/>
              <a:gd name="connsiteY285" fmla="*/ 3564352 h 6858000"/>
              <a:gd name="connsiteX286" fmla="*/ 9560743 w 10416961"/>
              <a:gd name="connsiteY286" fmla="*/ 3634935 h 6858000"/>
              <a:gd name="connsiteX287" fmla="*/ 9567408 w 10416961"/>
              <a:gd name="connsiteY287" fmla="*/ 3651597 h 6858000"/>
              <a:gd name="connsiteX288" fmla="*/ 9551139 w 10416961"/>
              <a:gd name="connsiteY288" fmla="*/ 3668258 h 6858000"/>
              <a:gd name="connsiteX289" fmla="*/ 9530752 w 10416961"/>
              <a:gd name="connsiteY289" fmla="*/ 3661594 h 6858000"/>
              <a:gd name="connsiteX290" fmla="*/ 9484098 w 10416961"/>
              <a:gd name="connsiteY290" fmla="*/ 3661594 h 6858000"/>
              <a:gd name="connsiteX291" fmla="*/ 9466385 w 10416961"/>
              <a:gd name="connsiteY291" fmla="*/ 3668258 h 6858000"/>
              <a:gd name="connsiteX292" fmla="*/ 9344185 w 10416961"/>
              <a:gd name="connsiteY292" fmla="*/ 3719642 h 6858000"/>
              <a:gd name="connsiteX293" fmla="*/ 9117307 w 10416961"/>
              <a:gd name="connsiteY293" fmla="*/ 3874865 h 6858000"/>
              <a:gd name="connsiteX294" fmla="*/ 9098163 w 10416961"/>
              <a:gd name="connsiteY294" fmla="*/ 3952608 h 6858000"/>
              <a:gd name="connsiteX295" fmla="*/ 8973672 w 10416961"/>
              <a:gd name="connsiteY295" fmla="*/ 4040032 h 6858000"/>
              <a:gd name="connsiteX296" fmla="*/ 8937554 w 10416961"/>
              <a:gd name="connsiteY296" fmla="*/ 4027043 h 6858000"/>
              <a:gd name="connsiteX297" fmla="*/ 8940741 w 10416961"/>
              <a:gd name="connsiteY297" fmla="*/ 3991979 h 6858000"/>
              <a:gd name="connsiteX298" fmla="*/ 8944803 w 10416961"/>
              <a:gd name="connsiteY298" fmla="*/ 3969828 h 6858000"/>
              <a:gd name="connsiteX299" fmla="*/ 8830956 w 10416961"/>
              <a:gd name="connsiteY299" fmla="*/ 4045004 h 6858000"/>
              <a:gd name="connsiteX300" fmla="*/ 8776399 w 10416961"/>
              <a:gd name="connsiteY300" fmla="*/ 4095432 h 6858000"/>
              <a:gd name="connsiteX301" fmla="*/ 8666431 w 10416961"/>
              <a:gd name="connsiteY301" fmla="*/ 4179107 h 6858000"/>
              <a:gd name="connsiteX302" fmla="*/ 8607687 w 10416961"/>
              <a:gd name="connsiteY302" fmla="*/ 4224947 h 6858000"/>
              <a:gd name="connsiteX303" fmla="*/ 8657673 w 10416961"/>
              <a:gd name="connsiteY303" fmla="*/ 4211898 h 6858000"/>
              <a:gd name="connsiteX304" fmla="*/ 8701958 w 10416961"/>
              <a:gd name="connsiteY304" fmla="*/ 4198811 h 6858000"/>
              <a:gd name="connsiteX305" fmla="*/ 8765784 w 10416961"/>
              <a:gd name="connsiteY305" fmla="*/ 4205742 h 6858000"/>
              <a:gd name="connsiteX306" fmla="*/ 8584478 w 10416961"/>
              <a:gd name="connsiteY306" fmla="*/ 4338630 h 6858000"/>
              <a:gd name="connsiteX307" fmla="*/ 8563910 w 10416961"/>
              <a:gd name="connsiteY307" fmla="*/ 4348799 h 6858000"/>
              <a:gd name="connsiteX308" fmla="*/ 8544373 w 10416961"/>
              <a:gd name="connsiteY308" fmla="*/ 4354725 h 6858000"/>
              <a:gd name="connsiteX309" fmla="*/ 8524954 w 10416961"/>
              <a:gd name="connsiteY309" fmla="*/ 4360459 h 6858000"/>
              <a:gd name="connsiteX310" fmla="*/ 8490508 w 10416961"/>
              <a:gd name="connsiteY310" fmla="*/ 4370428 h 6858000"/>
              <a:gd name="connsiteX311" fmla="*/ 8308597 w 10416961"/>
              <a:gd name="connsiteY311" fmla="*/ 4491462 h 6858000"/>
              <a:gd name="connsiteX312" fmla="*/ 8108490 w 10416961"/>
              <a:gd name="connsiteY312" fmla="*/ 4670303 h 6858000"/>
              <a:gd name="connsiteX313" fmla="*/ 8021192 w 10416961"/>
              <a:gd name="connsiteY313" fmla="*/ 4741279 h 6858000"/>
              <a:gd name="connsiteX314" fmla="*/ 7977893 w 10416961"/>
              <a:gd name="connsiteY314" fmla="*/ 4775732 h 6858000"/>
              <a:gd name="connsiteX315" fmla="*/ 7891230 w 10416961"/>
              <a:gd name="connsiteY315" fmla="*/ 4844503 h 6858000"/>
              <a:gd name="connsiteX316" fmla="*/ 7804589 w 10416961"/>
              <a:gd name="connsiteY316" fmla="*/ 4913432 h 6858000"/>
              <a:gd name="connsiteX317" fmla="*/ 7747938 w 10416961"/>
              <a:gd name="connsiteY317" fmla="*/ 4957651 h 6858000"/>
              <a:gd name="connsiteX318" fmla="*/ 7701285 w 10416961"/>
              <a:gd name="connsiteY318" fmla="*/ 4994538 h 6858000"/>
              <a:gd name="connsiteX319" fmla="*/ 7654632 w 10416961"/>
              <a:gd name="connsiteY319" fmla="*/ 5031426 h 6858000"/>
              <a:gd name="connsiteX320" fmla="*/ 7597982 w 10416961"/>
              <a:gd name="connsiteY320" fmla="*/ 5075471 h 6858000"/>
              <a:gd name="connsiteX321" fmla="*/ 7504676 w 10416961"/>
              <a:gd name="connsiteY321" fmla="*/ 5148408 h 6858000"/>
              <a:gd name="connsiteX322" fmla="*/ 7380738 w 10416961"/>
              <a:gd name="connsiteY322" fmla="*/ 5247343 h 6858000"/>
              <a:gd name="connsiteX323" fmla="*/ 7300866 w 10416961"/>
              <a:gd name="connsiteY323" fmla="*/ 5314445 h 6858000"/>
              <a:gd name="connsiteX324" fmla="*/ 7084280 w 10416961"/>
              <a:gd name="connsiteY324" fmla="*/ 5530121 h 6858000"/>
              <a:gd name="connsiteX325" fmla="*/ 7064144 w 10416961"/>
              <a:gd name="connsiteY325" fmla="*/ 5556964 h 6858000"/>
              <a:gd name="connsiteX326" fmla="*/ 7048909 w 10416961"/>
              <a:gd name="connsiteY326" fmla="*/ 5588710 h 6858000"/>
              <a:gd name="connsiteX327" fmla="*/ 7073025 w 10416961"/>
              <a:gd name="connsiteY327" fmla="*/ 5647681 h 6858000"/>
              <a:gd name="connsiteX328" fmla="*/ 7230703 w 10416961"/>
              <a:gd name="connsiteY328" fmla="*/ 5502833 h 6858000"/>
              <a:gd name="connsiteX329" fmla="*/ 7381379 w 10416961"/>
              <a:gd name="connsiteY329" fmla="*/ 5481282 h 6858000"/>
              <a:gd name="connsiteX330" fmla="*/ 7325152 w 10416961"/>
              <a:gd name="connsiteY330" fmla="*/ 5631019 h 6858000"/>
              <a:gd name="connsiteX331" fmla="*/ 7287117 w 10416961"/>
              <a:gd name="connsiteY331" fmla="*/ 5633245 h 6858000"/>
              <a:gd name="connsiteX332" fmla="*/ 7297725 w 10416961"/>
              <a:gd name="connsiteY332" fmla="*/ 5584366 h 6858000"/>
              <a:gd name="connsiteX333" fmla="*/ 7302528 w 10416961"/>
              <a:gd name="connsiteY333" fmla="*/ 5551043 h 6858000"/>
              <a:gd name="connsiteX334" fmla="*/ 7277896 w 10416961"/>
              <a:gd name="connsiteY334" fmla="*/ 5574369 h 6858000"/>
              <a:gd name="connsiteX335" fmla="*/ 7201431 w 10416961"/>
              <a:gd name="connsiteY335" fmla="*/ 5671189 h 6858000"/>
              <a:gd name="connsiteX336" fmla="*/ 7181437 w 10416961"/>
              <a:gd name="connsiteY336" fmla="*/ 5704331 h 6858000"/>
              <a:gd name="connsiteX337" fmla="*/ 7161443 w 10416961"/>
              <a:gd name="connsiteY337" fmla="*/ 5740522 h 6858000"/>
              <a:gd name="connsiteX338" fmla="*/ 7154906 w 10416961"/>
              <a:gd name="connsiteY338" fmla="*/ 5747652 h 6858000"/>
              <a:gd name="connsiteX339" fmla="*/ 7144185 w 10416961"/>
              <a:gd name="connsiteY339" fmla="*/ 5764314 h 6858000"/>
              <a:gd name="connsiteX340" fmla="*/ 7134923 w 10416961"/>
              <a:gd name="connsiteY340" fmla="*/ 5780976 h 6858000"/>
              <a:gd name="connsiteX341" fmla="*/ 6977840 w 10416961"/>
              <a:gd name="connsiteY341" fmla="*/ 6095947 h 6858000"/>
              <a:gd name="connsiteX342" fmla="*/ 6967428 w 10416961"/>
              <a:gd name="connsiteY342" fmla="*/ 6118001 h 6858000"/>
              <a:gd name="connsiteX343" fmla="*/ 6961276 w 10416961"/>
              <a:gd name="connsiteY343" fmla="*/ 6132933 h 6858000"/>
              <a:gd name="connsiteX344" fmla="*/ 6948172 w 10416961"/>
              <a:gd name="connsiteY344" fmla="*/ 6170862 h 6858000"/>
              <a:gd name="connsiteX345" fmla="*/ 6935068 w 10416961"/>
              <a:gd name="connsiteY345" fmla="*/ 6212517 h 6858000"/>
              <a:gd name="connsiteX346" fmla="*/ 6928934 w 10416961"/>
              <a:gd name="connsiteY346" fmla="*/ 6227512 h 6858000"/>
              <a:gd name="connsiteX347" fmla="*/ 6919379 w 10416961"/>
              <a:gd name="connsiteY347" fmla="*/ 6245840 h 6858000"/>
              <a:gd name="connsiteX348" fmla="*/ 6893955 w 10416961"/>
              <a:gd name="connsiteY348" fmla="*/ 6352596 h 6858000"/>
              <a:gd name="connsiteX349" fmla="*/ 6893256 w 10416961"/>
              <a:gd name="connsiteY349" fmla="*/ 6539891 h 6858000"/>
              <a:gd name="connsiteX350" fmla="*/ 6904851 w 10416961"/>
              <a:gd name="connsiteY350" fmla="*/ 6567413 h 6858000"/>
              <a:gd name="connsiteX351" fmla="*/ 6914243 w 10416961"/>
              <a:gd name="connsiteY351" fmla="*/ 6594072 h 6858000"/>
              <a:gd name="connsiteX352" fmla="*/ 6944922 w 10416961"/>
              <a:gd name="connsiteY352" fmla="*/ 6649056 h 6858000"/>
              <a:gd name="connsiteX353" fmla="*/ 6975279 w 10416961"/>
              <a:gd name="connsiteY353" fmla="*/ 6700707 h 6858000"/>
              <a:gd name="connsiteX354" fmla="*/ 7022072 w 10416961"/>
              <a:gd name="connsiteY354" fmla="*/ 6645790 h 6858000"/>
              <a:gd name="connsiteX355" fmla="*/ 8704849 w 10416961"/>
              <a:gd name="connsiteY355" fmla="*/ 4916854 h 6858000"/>
              <a:gd name="connsiteX356" fmla="*/ 8791970 w 10416961"/>
              <a:gd name="connsiteY356" fmla="*/ 4741293 h 6858000"/>
              <a:gd name="connsiteX357" fmla="*/ 8831187 w 10416961"/>
              <a:gd name="connsiteY357" fmla="*/ 4721285 h 6858000"/>
              <a:gd name="connsiteX358" fmla="*/ 8771971 w 10416961"/>
              <a:gd name="connsiteY358" fmla="*/ 4892117 h 6858000"/>
              <a:gd name="connsiteX359" fmla="*/ 8704849 w 10416961"/>
              <a:gd name="connsiteY359" fmla="*/ 4916854 h 6858000"/>
              <a:gd name="connsiteX360" fmla="*/ 6759799 w 10416961"/>
              <a:gd name="connsiteY360" fmla="*/ 6262502 h 6858000"/>
              <a:gd name="connsiteX361" fmla="*/ 6730616 w 10416961"/>
              <a:gd name="connsiteY361" fmla="*/ 6127593 h 6858000"/>
              <a:gd name="connsiteX362" fmla="*/ 6718770 w 10416961"/>
              <a:gd name="connsiteY362" fmla="*/ 6092545 h 6858000"/>
              <a:gd name="connsiteX363" fmla="*/ 6789047 w 10416961"/>
              <a:gd name="connsiteY363" fmla="*/ 6004796 h 6858000"/>
              <a:gd name="connsiteX364" fmla="*/ 6889670 w 10416961"/>
              <a:gd name="connsiteY364" fmla="*/ 5853801 h 6858000"/>
              <a:gd name="connsiteX365" fmla="*/ 6891522 w 10416961"/>
              <a:gd name="connsiteY365" fmla="*/ 5830961 h 6858000"/>
              <a:gd name="connsiteX366" fmla="*/ 6853148 w 10416961"/>
              <a:gd name="connsiteY366" fmla="*/ 5831738 h 6858000"/>
              <a:gd name="connsiteX367" fmla="*/ 6669969 w 10416961"/>
              <a:gd name="connsiteY367" fmla="*/ 5915707 h 6858000"/>
              <a:gd name="connsiteX368" fmla="*/ 6541364 w 10416961"/>
              <a:gd name="connsiteY368" fmla="*/ 6135661 h 6858000"/>
              <a:gd name="connsiteX369" fmla="*/ 6654357 w 10416961"/>
              <a:gd name="connsiteY369" fmla="*/ 6175152 h 6858000"/>
              <a:gd name="connsiteX370" fmla="*/ 6690502 w 10416961"/>
              <a:gd name="connsiteY370" fmla="*/ 6195380 h 6858000"/>
              <a:gd name="connsiteX371" fmla="*/ 6680603 w 10416961"/>
              <a:gd name="connsiteY371" fmla="*/ 6238752 h 6858000"/>
              <a:gd name="connsiteX372" fmla="*/ 6709250 w 10416961"/>
              <a:gd name="connsiteY372" fmla="*/ 6307014 h 6858000"/>
              <a:gd name="connsiteX373" fmla="*/ 6760407 w 10416961"/>
              <a:gd name="connsiteY373" fmla="*/ 6360807 h 6858000"/>
              <a:gd name="connsiteX374" fmla="*/ 6759800 w 10416961"/>
              <a:gd name="connsiteY374" fmla="*/ 6262502 h 6858000"/>
              <a:gd name="connsiteX375" fmla="*/ 7021419 w 10416961"/>
              <a:gd name="connsiteY375" fmla="*/ 5784321 h 6858000"/>
              <a:gd name="connsiteX376" fmla="*/ 7048143 w 10416961"/>
              <a:gd name="connsiteY376" fmla="*/ 5731628 h 6858000"/>
              <a:gd name="connsiteX377" fmla="*/ 7022750 w 10416961"/>
              <a:gd name="connsiteY377" fmla="*/ 5695734 h 6858000"/>
              <a:gd name="connsiteX378" fmla="*/ 6946276 w 10416961"/>
              <a:gd name="connsiteY378" fmla="*/ 5687032 h 6858000"/>
              <a:gd name="connsiteX379" fmla="*/ 6943816 w 10416961"/>
              <a:gd name="connsiteY379" fmla="*/ 5727658 h 6858000"/>
              <a:gd name="connsiteX380" fmla="*/ 6973807 w 10416961"/>
              <a:gd name="connsiteY380" fmla="*/ 5738143 h 6858000"/>
              <a:gd name="connsiteX381" fmla="*/ 6994825 w 10416961"/>
              <a:gd name="connsiteY381" fmla="*/ 5776799 h 6858000"/>
              <a:gd name="connsiteX382" fmla="*/ 6986494 w 10416961"/>
              <a:gd name="connsiteY382" fmla="*/ 5814456 h 6858000"/>
              <a:gd name="connsiteX383" fmla="*/ 6994760 w 10416961"/>
              <a:gd name="connsiteY383" fmla="*/ 5810790 h 6858000"/>
              <a:gd name="connsiteX384" fmla="*/ 7021419 w 10416961"/>
              <a:gd name="connsiteY384" fmla="*/ 5784321 h 6858000"/>
              <a:gd name="connsiteX385" fmla="*/ 6450660 w 10416961"/>
              <a:gd name="connsiteY385" fmla="*/ 5652680 h 6858000"/>
              <a:gd name="connsiteX386" fmla="*/ 6481641 w 10416961"/>
              <a:gd name="connsiteY386" fmla="*/ 5641017 h 6858000"/>
              <a:gd name="connsiteX387" fmla="*/ 6509411 w 10416961"/>
              <a:gd name="connsiteY387" fmla="*/ 5642683 h 6858000"/>
              <a:gd name="connsiteX388" fmla="*/ 6544404 w 10416961"/>
              <a:gd name="connsiteY388" fmla="*/ 5614809 h 6858000"/>
              <a:gd name="connsiteX389" fmla="*/ 6635621 w 10416961"/>
              <a:gd name="connsiteY389" fmla="*/ 5518021 h 6858000"/>
              <a:gd name="connsiteX390" fmla="*/ 6645565 w 10416961"/>
              <a:gd name="connsiteY390" fmla="*/ 5360489 h 6858000"/>
              <a:gd name="connsiteX391" fmla="*/ 6640146 w 10416961"/>
              <a:gd name="connsiteY391" fmla="*/ 5289899 h 6858000"/>
              <a:gd name="connsiteX392" fmla="*/ 6660905 w 10416961"/>
              <a:gd name="connsiteY392" fmla="*/ 5266256 h 6858000"/>
              <a:gd name="connsiteX393" fmla="*/ 6703284 w 10416961"/>
              <a:gd name="connsiteY393" fmla="*/ 5232452 h 6858000"/>
              <a:gd name="connsiteX394" fmla="*/ 6811118 w 10416961"/>
              <a:gd name="connsiteY394" fmla="*/ 5187815 h 6858000"/>
              <a:gd name="connsiteX395" fmla="*/ 6821542 w 10416961"/>
              <a:gd name="connsiteY395" fmla="*/ 5181151 h 6858000"/>
              <a:gd name="connsiteX396" fmla="*/ 6831091 w 10416961"/>
              <a:gd name="connsiteY396" fmla="*/ 5174486 h 6858000"/>
              <a:gd name="connsiteX397" fmla="*/ 6919079 w 10416961"/>
              <a:gd name="connsiteY397" fmla="*/ 5127688 h 6858000"/>
              <a:gd name="connsiteX398" fmla="*/ 6941396 w 10416961"/>
              <a:gd name="connsiteY398" fmla="*/ 5081001 h 6858000"/>
              <a:gd name="connsiteX399" fmla="*/ 6910356 w 10416961"/>
              <a:gd name="connsiteY399" fmla="*/ 5083034 h 6858000"/>
              <a:gd name="connsiteX400" fmla="*/ 6848201 w 10416961"/>
              <a:gd name="connsiteY400" fmla="*/ 5078949 h 6858000"/>
              <a:gd name="connsiteX401" fmla="*/ 6924845 w 10416961"/>
              <a:gd name="connsiteY401" fmla="*/ 5007301 h 6858000"/>
              <a:gd name="connsiteX402" fmla="*/ 7042134 w 10416961"/>
              <a:gd name="connsiteY402" fmla="*/ 4975377 h 6858000"/>
              <a:gd name="connsiteX403" fmla="*/ 7042354 w 10416961"/>
              <a:gd name="connsiteY403" fmla="*/ 5023987 h 6858000"/>
              <a:gd name="connsiteX404" fmla="*/ 7031845 w 10416961"/>
              <a:gd name="connsiteY404" fmla="*/ 5069301 h 6858000"/>
              <a:gd name="connsiteX405" fmla="*/ 7020020 w 10416961"/>
              <a:gd name="connsiteY405" fmla="*/ 5119597 h 6858000"/>
              <a:gd name="connsiteX406" fmla="*/ 7016050 w 10416961"/>
              <a:gd name="connsiteY406" fmla="*/ 5131288 h 6858000"/>
              <a:gd name="connsiteX407" fmla="*/ 7173961 w 10416961"/>
              <a:gd name="connsiteY407" fmla="*/ 4943167 h 6858000"/>
              <a:gd name="connsiteX408" fmla="*/ 7128118 w 10416961"/>
              <a:gd name="connsiteY408" fmla="*/ 4911357 h 6858000"/>
              <a:gd name="connsiteX409" fmla="*/ 7066469 w 10416961"/>
              <a:gd name="connsiteY409" fmla="*/ 4896486 h 6858000"/>
              <a:gd name="connsiteX410" fmla="*/ 7034811 w 10416961"/>
              <a:gd name="connsiteY410" fmla="*/ 4866043 h 6858000"/>
              <a:gd name="connsiteX411" fmla="*/ 7092049 w 10416961"/>
              <a:gd name="connsiteY411" fmla="*/ 4790131 h 6858000"/>
              <a:gd name="connsiteX412" fmla="*/ 7180288 w 10416961"/>
              <a:gd name="connsiteY412" fmla="*/ 4709586 h 6858000"/>
              <a:gd name="connsiteX413" fmla="*/ 7224687 w 10416961"/>
              <a:gd name="connsiteY413" fmla="*/ 4672536 h 6858000"/>
              <a:gd name="connsiteX414" fmla="*/ 7330216 w 10416961"/>
              <a:gd name="connsiteY414" fmla="*/ 4621314 h 6858000"/>
              <a:gd name="connsiteX415" fmla="*/ 7376399 w 10416961"/>
              <a:gd name="connsiteY415" fmla="*/ 4644299 h 6858000"/>
              <a:gd name="connsiteX416" fmla="*/ 7414195 w 10416961"/>
              <a:gd name="connsiteY416" fmla="*/ 4756388 h 6858000"/>
              <a:gd name="connsiteX417" fmla="*/ 7338375 w 10416961"/>
              <a:gd name="connsiteY417" fmla="*/ 4794597 h 6858000"/>
              <a:gd name="connsiteX418" fmla="*/ 7294736 w 10416961"/>
              <a:gd name="connsiteY418" fmla="*/ 4808639 h 6858000"/>
              <a:gd name="connsiteX419" fmla="*/ 7366472 w 10416961"/>
              <a:gd name="connsiteY419" fmla="*/ 4808731 h 6858000"/>
              <a:gd name="connsiteX420" fmla="*/ 7414701 w 10416961"/>
              <a:gd name="connsiteY420" fmla="*/ 4791395 h 6858000"/>
              <a:gd name="connsiteX421" fmla="*/ 7472358 w 10416961"/>
              <a:gd name="connsiteY421" fmla="*/ 4770595 h 6858000"/>
              <a:gd name="connsiteX422" fmla="*/ 7500683 w 10416961"/>
              <a:gd name="connsiteY422" fmla="*/ 4761273 h 6858000"/>
              <a:gd name="connsiteX423" fmla="*/ 7508007 w 10416961"/>
              <a:gd name="connsiteY423" fmla="*/ 4755138 h 6858000"/>
              <a:gd name="connsiteX424" fmla="*/ 7528001 w 10416961"/>
              <a:gd name="connsiteY424" fmla="*/ 4744612 h 6858000"/>
              <a:gd name="connsiteX425" fmla="*/ 7547995 w 10416961"/>
              <a:gd name="connsiteY425" fmla="*/ 4735712 h 6858000"/>
              <a:gd name="connsiteX426" fmla="*/ 7567523 w 10416961"/>
              <a:gd name="connsiteY426" fmla="*/ 4722560 h 6858000"/>
              <a:gd name="connsiteX427" fmla="*/ 7641301 w 10416961"/>
              <a:gd name="connsiteY427" fmla="*/ 4657168 h 6858000"/>
              <a:gd name="connsiteX428" fmla="*/ 7552765 w 10416961"/>
              <a:gd name="connsiteY428" fmla="*/ 4655052 h 6858000"/>
              <a:gd name="connsiteX429" fmla="*/ 7501342 w 10416961"/>
              <a:gd name="connsiteY429" fmla="*/ 4637920 h 6858000"/>
              <a:gd name="connsiteX430" fmla="*/ 7508007 w 10416961"/>
              <a:gd name="connsiteY430" fmla="*/ 4617982 h 6858000"/>
              <a:gd name="connsiteX431" fmla="*/ 7502915 w 10416961"/>
              <a:gd name="connsiteY431" fmla="*/ 4588832 h 6858000"/>
              <a:gd name="connsiteX432" fmla="*/ 7461260 w 10416961"/>
              <a:gd name="connsiteY432" fmla="*/ 4588095 h 6858000"/>
              <a:gd name="connsiteX433" fmla="*/ 7332387 w 10416961"/>
              <a:gd name="connsiteY433" fmla="*/ 4521322 h 6858000"/>
              <a:gd name="connsiteX434" fmla="*/ 7367513 w 10416961"/>
              <a:gd name="connsiteY434" fmla="*/ 4454696 h 6858000"/>
              <a:gd name="connsiteX435" fmla="*/ 7437053 w 10416961"/>
              <a:gd name="connsiteY435" fmla="*/ 4421244 h 6858000"/>
              <a:gd name="connsiteX436" fmla="*/ 7576863 w 10416961"/>
              <a:gd name="connsiteY436" fmla="*/ 4299287 h 6858000"/>
              <a:gd name="connsiteX437" fmla="*/ 7713199 w 10416961"/>
              <a:gd name="connsiteY437" fmla="*/ 4176586 h 6858000"/>
              <a:gd name="connsiteX438" fmla="*/ 7734607 w 10416961"/>
              <a:gd name="connsiteY438" fmla="*/ 4160809 h 6858000"/>
              <a:gd name="connsiteX439" fmla="*/ 7774596 w 10416961"/>
              <a:gd name="connsiteY439" fmla="*/ 4134331 h 6858000"/>
              <a:gd name="connsiteX440" fmla="*/ 7814584 w 10416961"/>
              <a:gd name="connsiteY440" fmla="*/ 4108465 h 6858000"/>
              <a:gd name="connsiteX441" fmla="*/ 7926963 w 10416961"/>
              <a:gd name="connsiteY441" fmla="*/ 4052539 h 6858000"/>
              <a:gd name="connsiteX442" fmla="*/ 7999917 w 10416961"/>
              <a:gd name="connsiteY442" fmla="*/ 4044957 h 6858000"/>
              <a:gd name="connsiteX443" fmla="*/ 8057129 w 10416961"/>
              <a:gd name="connsiteY443" fmla="*/ 4044816 h 6858000"/>
              <a:gd name="connsiteX444" fmla="*/ 8072483 w 10416961"/>
              <a:gd name="connsiteY444" fmla="*/ 4067462 h 6858000"/>
              <a:gd name="connsiteX445" fmla="*/ 8087838 w 10416961"/>
              <a:gd name="connsiteY445" fmla="*/ 4105784 h 6858000"/>
              <a:gd name="connsiteX446" fmla="*/ 8104055 w 10416961"/>
              <a:gd name="connsiteY446" fmla="*/ 4110216 h 6858000"/>
              <a:gd name="connsiteX447" fmla="*/ 8136426 w 10416961"/>
              <a:gd name="connsiteY447" fmla="*/ 4063655 h 6858000"/>
              <a:gd name="connsiteX448" fmla="*/ 8177222 w 10416961"/>
              <a:gd name="connsiteY448" fmla="*/ 4031235 h 6858000"/>
              <a:gd name="connsiteX449" fmla="*/ 8224965 w 10416961"/>
              <a:gd name="connsiteY449" fmla="*/ 4012106 h 6858000"/>
              <a:gd name="connsiteX450" fmla="*/ 8284741 w 10416961"/>
              <a:gd name="connsiteY450" fmla="*/ 3958174 h 6858000"/>
              <a:gd name="connsiteX451" fmla="*/ 8514380 w 10416961"/>
              <a:gd name="connsiteY451" fmla="*/ 3716242 h 6858000"/>
              <a:gd name="connsiteX452" fmla="*/ 8519662 w 10416961"/>
              <a:gd name="connsiteY452" fmla="*/ 3707137 h 6858000"/>
              <a:gd name="connsiteX453" fmla="*/ 8554368 w 10416961"/>
              <a:gd name="connsiteY453" fmla="*/ 3638938 h 6858000"/>
              <a:gd name="connsiteX454" fmla="*/ 8597083 w 10416961"/>
              <a:gd name="connsiteY454" fmla="*/ 3620588 h 6858000"/>
              <a:gd name="connsiteX455" fmla="*/ 8705387 w 10416961"/>
              <a:gd name="connsiteY455" fmla="*/ 3577575 h 6858000"/>
              <a:gd name="connsiteX456" fmla="*/ 8974246 w 10416961"/>
              <a:gd name="connsiteY456" fmla="*/ 3360975 h 6858000"/>
              <a:gd name="connsiteX457" fmla="*/ 9307482 w 10416961"/>
              <a:gd name="connsiteY457" fmla="*/ 3147586 h 6858000"/>
              <a:gd name="connsiteX458" fmla="*/ 9392424 w 10416961"/>
              <a:gd name="connsiteY458" fmla="*/ 3115087 h 6858000"/>
              <a:gd name="connsiteX459" fmla="*/ 9412271 w 10416961"/>
              <a:gd name="connsiteY459" fmla="*/ 3107602 h 6858000"/>
              <a:gd name="connsiteX460" fmla="*/ 9473721 w 10416961"/>
              <a:gd name="connsiteY460" fmla="*/ 3099318 h 6858000"/>
              <a:gd name="connsiteX461" fmla="*/ 9546447 w 10416961"/>
              <a:gd name="connsiteY461" fmla="*/ 3118597 h 6858000"/>
              <a:gd name="connsiteX462" fmla="*/ 9565334 w 10416961"/>
              <a:gd name="connsiteY462" fmla="*/ 3208393 h 6858000"/>
              <a:gd name="connsiteX463" fmla="*/ 9497223 w 10416961"/>
              <a:gd name="connsiteY463" fmla="*/ 3225450 h 6858000"/>
              <a:gd name="connsiteX464" fmla="*/ 9394123 w 10416961"/>
              <a:gd name="connsiteY464" fmla="*/ 3248078 h 6858000"/>
              <a:gd name="connsiteX465" fmla="*/ 9329586 w 10416961"/>
              <a:gd name="connsiteY465" fmla="*/ 3286005 h 6858000"/>
              <a:gd name="connsiteX466" fmla="*/ 9301817 w 10416961"/>
              <a:gd name="connsiteY466" fmla="*/ 3301699 h 6858000"/>
              <a:gd name="connsiteX467" fmla="*/ 9293041 w 10416961"/>
              <a:gd name="connsiteY467" fmla="*/ 3306895 h 6858000"/>
              <a:gd name="connsiteX468" fmla="*/ 9220840 w 10416961"/>
              <a:gd name="connsiteY468" fmla="*/ 3354698 h 6858000"/>
              <a:gd name="connsiteX469" fmla="*/ 9147528 w 10416961"/>
              <a:gd name="connsiteY469" fmla="*/ 3401153 h 6858000"/>
              <a:gd name="connsiteX470" fmla="*/ 9094211 w 10416961"/>
              <a:gd name="connsiteY470" fmla="*/ 3438326 h 6858000"/>
              <a:gd name="connsiteX471" fmla="*/ 9040893 w 10416961"/>
              <a:gd name="connsiteY471" fmla="*/ 3475035 h 6858000"/>
              <a:gd name="connsiteX472" fmla="*/ 8987575 w 10416961"/>
              <a:gd name="connsiteY472" fmla="*/ 3511458 h 6858000"/>
              <a:gd name="connsiteX473" fmla="*/ 8929028 w 10416961"/>
              <a:gd name="connsiteY473" fmla="*/ 3551393 h 6858000"/>
              <a:gd name="connsiteX474" fmla="*/ 8912366 w 10416961"/>
              <a:gd name="connsiteY474" fmla="*/ 3564956 h 6858000"/>
              <a:gd name="connsiteX475" fmla="*/ 8854281 w 10416961"/>
              <a:gd name="connsiteY475" fmla="*/ 3611396 h 6858000"/>
              <a:gd name="connsiteX476" fmla="*/ 8621278 w 10416961"/>
              <a:gd name="connsiteY476" fmla="*/ 3814883 h 6858000"/>
              <a:gd name="connsiteX477" fmla="*/ 8554001 w 10416961"/>
              <a:gd name="connsiteY477" fmla="*/ 3874858 h 6858000"/>
              <a:gd name="connsiteX478" fmla="*/ 8501050 w 10416961"/>
              <a:gd name="connsiteY478" fmla="*/ 3921511 h 6858000"/>
              <a:gd name="connsiteX479" fmla="*/ 8389210 w 10416961"/>
              <a:gd name="connsiteY479" fmla="*/ 3993563 h 6858000"/>
              <a:gd name="connsiteX480" fmla="*/ 8337559 w 10416961"/>
              <a:gd name="connsiteY480" fmla="*/ 4008160 h 6858000"/>
              <a:gd name="connsiteX481" fmla="*/ 8314438 w 10416961"/>
              <a:gd name="connsiteY481" fmla="*/ 4011492 h 6858000"/>
              <a:gd name="connsiteX482" fmla="*/ 8360044 w 10416961"/>
              <a:gd name="connsiteY482" fmla="*/ 4051922 h 6858000"/>
              <a:gd name="connsiteX483" fmla="*/ 8415948 w 10416961"/>
              <a:gd name="connsiteY483" fmla="*/ 4051712 h 6858000"/>
              <a:gd name="connsiteX484" fmla="*/ 8915062 w 10416961"/>
              <a:gd name="connsiteY484" fmla="*/ 3668259 h 6858000"/>
              <a:gd name="connsiteX485" fmla="*/ 8998942 w 10416961"/>
              <a:gd name="connsiteY485" fmla="*/ 3608344 h 6858000"/>
              <a:gd name="connsiteX486" fmla="*/ 9040893 w 10416961"/>
              <a:gd name="connsiteY486" fmla="*/ 3589106 h 6858000"/>
              <a:gd name="connsiteX487" fmla="*/ 9180852 w 10416961"/>
              <a:gd name="connsiteY487" fmla="*/ 3507754 h 6858000"/>
              <a:gd name="connsiteX488" fmla="*/ 9314146 w 10416961"/>
              <a:gd name="connsiteY488" fmla="*/ 3424227 h 6858000"/>
              <a:gd name="connsiteX489" fmla="*/ 9400788 w 10416961"/>
              <a:gd name="connsiteY489" fmla="*/ 3368454 h 6858000"/>
              <a:gd name="connsiteX490" fmla="*/ 9507423 w 10416961"/>
              <a:gd name="connsiteY490" fmla="*/ 3296699 h 6858000"/>
              <a:gd name="connsiteX491" fmla="*/ 9617391 w 10416961"/>
              <a:gd name="connsiteY491" fmla="*/ 3223414 h 6858000"/>
              <a:gd name="connsiteX492" fmla="*/ 9666038 w 10416961"/>
              <a:gd name="connsiteY492" fmla="*/ 3192459 h 6858000"/>
              <a:gd name="connsiteX493" fmla="*/ 9706027 w 10416961"/>
              <a:gd name="connsiteY493" fmla="*/ 3161358 h 6858000"/>
              <a:gd name="connsiteX494" fmla="*/ 9420665 w 10416961"/>
              <a:gd name="connsiteY494" fmla="*/ 2875838 h 6858000"/>
              <a:gd name="connsiteX495" fmla="*/ 9271038 w 10416961"/>
              <a:gd name="connsiteY495" fmla="*/ 2942621 h 6858000"/>
              <a:gd name="connsiteX496" fmla="*/ 9127834 w 10416961"/>
              <a:gd name="connsiteY496" fmla="*/ 3077560 h 6858000"/>
              <a:gd name="connsiteX497" fmla="*/ 9067552 w 10416961"/>
              <a:gd name="connsiteY497" fmla="*/ 3128543 h 6858000"/>
              <a:gd name="connsiteX498" fmla="*/ 9024231 w 10416961"/>
              <a:gd name="connsiteY498" fmla="*/ 3165221 h 6858000"/>
              <a:gd name="connsiteX499" fmla="*/ 8980910 w 10416961"/>
              <a:gd name="connsiteY499" fmla="*/ 3202348 h 6858000"/>
              <a:gd name="connsiteX500" fmla="*/ 8910931 w 10416961"/>
              <a:gd name="connsiteY500" fmla="*/ 3255441 h 6858000"/>
              <a:gd name="connsiteX501" fmla="*/ 8819060 w 10416961"/>
              <a:gd name="connsiteY501" fmla="*/ 3325321 h 6858000"/>
              <a:gd name="connsiteX502" fmla="*/ 8713889 w 10416961"/>
              <a:gd name="connsiteY502" fmla="*/ 3379632 h 6858000"/>
              <a:gd name="connsiteX503" fmla="*/ 8649248 w 10416961"/>
              <a:gd name="connsiteY503" fmla="*/ 3433455 h 6858000"/>
              <a:gd name="connsiteX504" fmla="*/ 8500172 w 10416961"/>
              <a:gd name="connsiteY504" fmla="*/ 3585002 h 6858000"/>
              <a:gd name="connsiteX505" fmla="*/ 8427738 w 10416961"/>
              <a:gd name="connsiteY505" fmla="*/ 3621482 h 6858000"/>
              <a:gd name="connsiteX506" fmla="*/ 8307773 w 10416961"/>
              <a:gd name="connsiteY506" fmla="*/ 3721577 h 6858000"/>
              <a:gd name="connsiteX507" fmla="*/ 8187116 w 10416961"/>
              <a:gd name="connsiteY507" fmla="*/ 3821547 h 6858000"/>
              <a:gd name="connsiteX508" fmla="*/ 8171147 w 10416961"/>
              <a:gd name="connsiteY508" fmla="*/ 3828212 h 6858000"/>
              <a:gd name="connsiteX509" fmla="*/ 8094554 w 10416961"/>
              <a:gd name="connsiteY509" fmla="*/ 3809111 h 6858000"/>
              <a:gd name="connsiteX510" fmla="*/ 8244413 w 10416961"/>
              <a:gd name="connsiteY510" fmla="*/ 3644815 h 6858000"/>
              <a:gd name="connsiteX511" fmla="*/ 8294283 w 10416961"/>
              <a:gd name="connsiteY511" fmla="*/ 3602203 h 6858000"/>
              <a:gd name="connsiteX512" fmla="*/ 8389571 w 10416961"/>
              <a:gd name="connsiteY512" fmla="*/ 3545816 h 6858000"/>
              <a:gd name="connsiteX513" fmla="*/ 8540320 w 10416961"/>
              <a:gd name="connsiteY513" fmla="*/ 3398750 h 6858000"/>
              <a:gd name="connsiteX514" fmla="*/ 8574362 w 10416961"/>
              <a:gd name="connsiteY514" fmla="*/ 3342820 h 6858000"/>
              <a:gd name="connsiteX515" fmla="*/ 8581683 w 10416961"/>
              <a:gd name="connsiteY515" fmla="*/ 3333693 h 6858000"/>
              <a:gd name="connsiteX516" fmla="*/ 8592575 w 10416961"/>
              <a:gd name="connsiteY516" fmla="*/ 3299561 h 6858000"/>
              <a:gd name="connsiteX517" fmla="*/ 8649955 w 10416961"/>
              <a:gd name="connsiteY517" fmla="*/ 3228387 h 6858000"/>
              <a:gd name="connsiteX518" fmla="*/ 8670544 w 10416961"/>
              <a:gd name="connsiteY518" fmla="*/ 3222461 h 6858000"/>
              <a:gd name="connsiteX519" fmla="*/ 8692531 w 10416961"/>
              <a:gd name="connsiteY519" fmla="*/ 3211935 h 6858000"/>
              <a:gd name="connsiteX520" fmla="*/ 8714255 w 10416961"/>
              <a:gd name="connsiteY520" fmla="*/ 3202647 h 6858000"/>
              <a:gd name="connsiteX521" fmla="*/ 8754310 w 10416961"/>
              <a:gd name="connsiteY521" fmla="*/ 3174874 h 6858000"/>
              <a:gd name="connsiteX522" fmla="*/ 8804295 w 10416961"/>
              <a:gd name="connsiteY522" fmla="*/ 3140609 h 6858000"/>
              <a:gd name="connsiteX523" fmla="*/ 8837933 w 10416961"/>
              <a:gd name="connsiteY523" fmla="*/ 3108698 h 6858000"/>
              <a:gd name="connsiteX524" fmla="*/ 8804295 w 10416961"/>
              <a:gd name="connsiteY524" fmla="*/ 3121024 h 6858000"/>
              <a:gd name="connsiteX525" fmla="*/ 8614351 w 10416961"/>
              <a:gd name="connsiteY525" fmla="*/ 3220924 h 6858000"/>
              <a:gd name="connsiteX526" fmla="*/ 8474793 w 10416961"/>
              <a:gd name="connsiteY526" fmla="*/ 3328998 h 6858000"/>
              <a:gd name="connsiteX527" fmla="*/ 8431728 w 10416961"/>
              <a:gd name="connsiteY527" fmla="*/ 3398586 h 6858000"/>
              <a:gd name="connsiteX528" fmla="*/ 8308983 w 10416961"/>
              <a:gd name="connsiteY528" fmla="*/ 3507046 h 6858000"/>
              <a:gd name="connsiteX529" fmla="*/ 8214292 w 10416961"/>
              <a:gd name="connsiteY529" fmla="*/ 3558402 h 6858000"/>
              <a:gd name="connsiteX530" fmla="*/ 8018665 w 10416961"/>
              <a:gd name="connsiteY530" fmla="*/ 3707854 h 6858000"/>
              <a:gd name="connsiteX531" fmla="*/ 7952875 w 10416961"/>
              <a:gd name="connsiteY531" fmla="*/ 3768346 h 6858000"/>
              <a:gd name="connsiteX532" fmla="*/ 7789589 w 10416961"/>
              <a:gd name="connsiteY532" fmla="*/ 3929751 h 6858000"/>
              <a:gd name="connsiteX533" fmla="*/ 7640502 w 10416961"/>
              <a:gd name="connsiteY533" fmla="*/ 4080577 h 6858000"/>
              <a:gd name="connsiteX534" fmla="*/ 7447293 w 10416961"/>
              <a:gd name="connsiteY534" fmla="*/ 4228095 h 6858000"/>
              <a:gd name="connsiteX535" fmla="*/ 7428032 w 10416961"/>
              <a:gd name="connsiteY535" fmla="*/ 4207877 h 6858000"/>
              <a:gd name="connsiteX536" fmla="*/ 7446838 w 10416961"/>
              <a:gd name="connsiteY536" fmla="*/ 4169554 h 6858000"/>
              <a:gd name="connsiteX537" fmla="*/ 7515959 w 10416961"/>
              <a:gd name="connsiteY537" fmla="*/ 4114795 h 6858000"/>
              <a:gd name="connsiteX538" fmla="*/ 7521338 w 10416961"/>
              <a:gd name="connsiteY538" fmla="*/ 4108716 h 6858000"/>
              <a:gd name="connsiteX539" fmla="*/ 7495350 w 10416961"/>
              <a:gd name="connsiteY539" fmla="*/ 4098247 h 6858000"/>
              <a:gd name="connsiteX540" fmla="*/ 7442618 w 10416961"/>
              <a:gd name="connsiteY540" fmla="*/ 4001754 h 6858000"/>
              <a:gd name="connsiteX541" fmla="*/ 7505619 w 10416961"/>
              <a:gd name="connsiteY541" fmla="*/ 3988165 h 6858000"/>
              <a:gd name="connsiteX542" fmla="*/ 7570441 w 10416961"/>
              <a:gd name="connsiteY542" fmla="*/ 3995641 h 6858000"/>
              <a:gd name="connsiteX543" fmla="*/ 7606999 w 10416961"/>
              <a:gd name="connsiteY543" fmla="*/ 3994196 h 6858000"/>
              <a:gd name="connsiteX544" fmla="*/ 7641344 w 10416961"/>
              <a:gd name="connsiteY544" fmla="*/ 3929535 h 6858000"/>
              <a:gd name="connsiteX545" fmla="*/ 7669067 w 10416961"/>
              <a:gd name="connsiteY545" fmla="*/ 3857887 h 6858000"/>
              <a:gd name="connsiteX546" fmla="*/ 7904513 w 10416961"/>
              <a:gd name="connsiteY546" fmla="*/ 3661125 h 6858000"/>
              <a:gd name="connsiteX547" fmla="*/ 7984490 w 10416961"/>
              <a:gd name="connsiteY547" fmla="*/ 3606734 h 6858000"/>
              <a:gd name="connsiteX548" fmla="*/ 8105240 w 10416961"/>
              <a:gd name="connsiteY548" fmla="*/ 3511996 h 6858000"/>
              <a:gd name="connsiteX549" fmla="*/ 8286115 w 10416961"/>
              <a:gd name="connsiteY549" fmla="*/ 3388435 h 6858000"/>
              <a:gd name="connsiteX550" fmla="*/ 8314440 w 10416961"/>
              <a:gd name="connsiteY550" fmla="*/ 3358425 h 6858000"/>
              <a:gd name="connsiteX551" fmla="*/ 8501052 w 10416961"/>
              <a:gd name="connsiteY551" fmla="*/ 3146840 h 6858000"/>
              <a:gd name="connsiteX552" fmla="*/ 8613351 w 10416961"/>
              <a:gd name="connsiteY552" fmla="*/ 3047298 h 6858000"/>
              <a:gd name="connsiteX553" fmla="*/ 8606403 w 10416961"/>
              <a:gd name="connsiteY553" fmla="*/ 3040028 h 6858000"/>
              <a:gd name="connsiteX554" fmla="*/ 8511049 w 10416961"/>
              <a:gd name="connsiteY554" fmla="*/ 3099505 h 6858000"/>
              <a:gd name="connsiteX555" fmla="*/ 8441069 w 10416961"/>
              <a:gd name="connsiteY555" fmla="*/ 3125084 h 6858000"/>
              <a:gd name="connsiteX556" fmla="*/ 8434074 w 10416961"/>
              <a:gd name="connsiteY556" fmla="*/ 3115087 h 6858000"/>
              <a:gd name="connsiteX557" fmla="*/ 8381087 w 10416961"/>
              <a:gd name="connsiteY557" fmla="*/ 3141181 h 6858000"/>
              <a:gd name="connsiteX558" fmla="*/ 8347767 w 10416961"/>
              <a:gd name="connsiteY558" fmla="*/ 3168576 h 6858000"/>
              <a:gd name="connsiteX559" fmla="*/ 8254066 w 10416961"/>
              <a:gd name="connsiteY559" fmla="*/ 3248381 h 6858000"/>
              <a:gd name="connsiteX560" fmla="*/ 8162645 w 10416961"/>
              <a:gd name="connsiteY560" fmla="*/ 3327378 h 6858000"/>
              <a:gd name="connsiteX561" fmla="*/ 8022706 w 10416961"/>
              <a:gd name="connsiteY561" fmla="*/ 3408334 h 6858000"/>
              <a:gd name="connsiteX562" fmla="*/ 7917889 w 10416961"/>
              <a:gd name="connsiteY562" fmla="*/ 3471986 h 6858000"/>
              <a:gd name="connsiteX563" fmla="*/ 7868141 w 10416961"/>
              <a:gd name="connsiteY563" fmla="*/ 3513927 h 6858000"/>
              <a:gd name="connsiteX564" fmla="*/ 7781500 w 10416961"/>
              <a:gd name="connsiteY564" fmla="*/ 3592338 h 6858000"/>
              <a:gd name="connsiteX565" fmla="*/ 7671758 w 10416961"/>
              <a:gd name="connsiteY565" fmla="*/ 3695641 h 6858000"/>
              <a:gd name="connsiteX566" fmla="*/ 7584660 w 10416961"/>
              <a:gd name="connsiteY566" fmla="*/ 3778226 h 6858000"/>
              <a:gd name="connsiteX567" fmla="*/ 7458023 w 10416961"/>
              <a:gd name="connsiteY567" fmla="*/ 3885086 h 6858000"/>
              <a:gd name="connsiteX568" fmla="*/ 7321348 w 10416961"/>
              <a:gd name="connsiteY568" fmla="*/ 4021387 h 6858000"/>
              <a:gd name="connsiteX569" fmla="*/ 7095948 w 10416961"/>
              <a:gd name="connsiteY569" fmla="*/ 4204054 h 6858000"/>
              <a:gd name="connsiteX570" fmla="*/ 7069409 w 10416961"/>
              <a:gd name="connsiteY570" fmla="*/ 4186947 h 6858000"/>
              <a:gd name="connsiteX571" fmla="*/ 7081955 w 10416961"/>
              <a:gd name="connsiteY571" fmla="*/ 4140496 h 6858000"/>
              <a:gd name="connsiteX572" fmla="*/ 7096560 w 10416961"/>
              <a:gd name="connsiteY572" fmla="*/ 4111867 h 6858000"/>
              <a:gd name="connsiteX573" fmla="*/ 7073646 w 10416961"/>
              <a:gd name="connsiteY573" fmla="*/ 4129345 h 6858000"/>
              <a:gd name="connsiteX574" fmla="*/ 6950519 w 10416961"/>
              <a:gd name="connsiteY574" fmla="*/ 4181123 h 6858000"/>
              <a:gd name="connsiteX575" fmla="*/ 6848201 w 10416961"/>
              <a:gd name="connsiteY575" fmla="*/ 4224913 h 6858000"/>
              <a:gd name="connsiteX576" fmla="*/ 6764892 w 10416961"/>
              <a:gd name="connsiteY576" fmla="*/ 4270377 h 6858000"/>
              <a:gd name="connsiteX577" fmla="*/ 6728017 w 10416961"/>
              <a:gd name="connsiteY577" fmla="*/ 4287553 h 6858000"/>
              <a:gd name="connsiteX578" fmla="*/ 6694694 w 10416961"/>
              <a:gd name="connsiteY578" fmla="*/ 4297485 h 6858000"/>
              <a:gd name="connsiteX579" fmla="*/ 6643488 w 10416961"/>
              <a:gd name="connsiteY579" fmla="*/ 4309132 h 6858000"/>
              <a:gd name="connsiteX580" fmla="*/ 6554953 w 10416961"/>
              <a:gd name="connsiteY580" fmla="*/ 4283290 h 6858000"/>
              <a:gd name="connsiteX581" fmla="*/ 6559952 w 10416961"/>
              <a:gd name="connsiteY581" fmla="*/ 4268053 h 6858000"/>
              <a:gd name="connsiteX582" fmla="*/ 6585746 w 10416961"/>
              <a:gd name="connsiteY582" fmla="*/ 4248530 h 6858000"/>
              <a:gd name="connsiteX583" fmla="*/ 6642396 w 10416961"/>
              <a:gd name="connsiteY583" fmla="*/ 4207240 h 6858000"/>
              <a:gd name="connsiteX584" fmla="*/ 6681583 w 10416961"/>
              <a:gd name="connsiteY584" fmla="*/ 4181776 h 6858000"/>
              <a:gd name="connsiteX585" fmla="*/ 6721597 w 10416961"/>
              <a:gd name="connsiteY585" fmla="*/ 4153435 h 6858000"/>
              <a:gd name="connsiteX586" fmla="*/ 6845758 w 10416961"/>
              <a:gd name="connsiteY586" fmla="*/ 4033098 h 6858000"/>
              <a:gd name="connsiteX587" fmla="*/ 6851950 w 10416961"/>
              <a:gd name="connsiteY587" fmla="*/ 3989227 h 6858000"/>
              <a:gd name="connsiteX588" fmla="*/ 6899302 w 10416961"/>
              <a:gd name="connsiteY588" fmla="*/ 3920482 h 6858000"/>
              <a:gd name="connsiteX589" fmla="*/ 7164610 w 10416961"/>
              <a:gd name="connsiteY589" fmla="*/ 3721576 h 6858000"/>
              <a:gd name="connsiteX590" fmla="*/ 7241189 w 10416961"/>
              <a:gd name="connsiteY590" fmla="*/ 3655154 h 6858000"/>
              <a:gd name="connsiteX591" fmla="*/ 7290909 w 10416961"/>
              <a:gd name="connsiteY591" fmla="*/ 3611833 h 6858000"/>
              <a:gd name="connsiteX592" fmla="*/ 7335005 w 10416961"/>
              <a:gd name="connsiteY592" fmla="*/ 3571620 h 6858000"/>
              <a:gd name="connsiteX593" fmla="*/ 7420990 w 10416961"/>
              <a:gd name="connsiteY593" fmla="*/ 3494976 h 6858000"/>
              <a:gd name="connsiteX594" fmla="*/ 7504226 w 10416961"/>
              <a:gd name="connsiteY594" fmla="*/ 3420845 h 6858000"/>
              <a:gd name="connsiteX595" fmla="*/ 7561326 w 10416961"/>
              <a:gd name="connsiteY595" fmla="*/ 3370967 h 6858000"/>
              <a:gd name="connsiteX596" fmla="*/ 7587985 w 10416961"/>
              <a:gd name="connsiteY596" fmla="*/ 3348441 h 6858000"/>
              <a:gd name="connsiteX597" fmla="*/ 7661297 w 10416961"/>
              <a:gd name="connsiteY597" fmla="*/ 3285164 h 6858000"/>
              <a:gd name="connsiteX598" fmla="*/ 7738678 w 10416961"/>
              <a:gd name="connsiteY598" fmla="*/ 3218535 h 6858000"/>
              <a:gd name="connsiteX599" fmla="*/ 7847971 w 10416961"/>
              <a:gd name="connsiteY599" fmla="*/ 3124222 h 6858000"/>
              <a:gd name="connsiteX600" fmla="*/ 7976119 w 10416961"/>
              <a:gd name="connsiteY600" fmla="*/ 2990094 h 6858000"/>
              <a:gd name="connsiteX601" fmla="*/ 7914556 w 10416961"/>
              <a:gd name="connsiteY601" fmla="*/ 3016398 h 6858000"/>
              <a:gd name="connsiteX602" fmla="*/ 7907185 w 10416961"/>
              <a:gd name="connsiteY602" fmla="*/ 3021780 h 6858000"/>
              <a:gd name="connsiteX603" fmla="*/ 7875527 w 10416961"/>
              <a:gd name="connsiteY603" fmla="*/ 3040712 h 6858000"/>
              <a:gd name="connsiteX604" fmla="*/ 7685872 w 10416961"/>
              <a:gd name="connsiteY604" fmla="*/ 3167689 h 6858000"/>
              <a:gd name="connsiteX605" fmla="*/ 7627799 w 10416961"/>
              <a:gd name="connsiteY605" fmla="*/ 3190731 h 6858000"/>
              <a:gd name="connsiteX606" fmla="*/ 7523273 w 10416961"/>
              <a:gd name="connsiteY606" fmla="*/ 3277155 h 6858000"/>
              <a:gd name="connsiteX607" fmla="*/ 7319730 w 10416961"/>
              <a:gd name="connsiteY607" fmla="*/ 3364681 h 6858000"/>
              <a:gd name="connsiteX608" fmla="*/ 7294737 w 10416961"/>
              <a:gd name="connsiteY608" fmla="*/ 3367617 h 6858000"/>
              <a:gd name="connsiteX609" fmla="*/ 7301402 w 10416961"/>
              <a:gd name="connsiteY609" fmla="*/ 3375011 h 6858000"/>
              <a:gd name="connsiteX610" fmla="*/ 7276756 w 10416961"/>
              <a:gd name="connsiteY610" fmla="*/ 3464088 h 6858000"/>
              <a:gd name="connsiteX611" fmla="*/ 7064782 w 10416961"/>
              <a:gd name="connsiteY611" fmla="*/ 3688253 h 6858000"/>
              <a:gd name="connsiteX612" fmla="*/ 6961501 w 10416961"/>
              <a:gd name="connsiteY612" fmla="*/ 3775066 h 6858000"/>
              <a:gd name="connsiteX613" fmla="*/ 6928178 w 10416961"/>
              <a:gd name="connsiteY613" fmla="*/ 3801629 h 6858000"/>
              <a:gd name="connsiteX614" fmla="*/ 6890431 w 10416961"/>
              <a:gd name="connsiteY614" fmla="*/ 3831449 h 6858000"/>
              <a:gd name="connsiteX615" fmla="*/ 6722543 w 10416961"/>
              <a:gd name="connsiteY615" fmla="*/ 3957000 h 6858000"/>
              <a:gd name="connsiteX616" fmla="*/ 6517981 w 10416961"/>
              <a:gd name="connsiteY616" fmla="*/ 4131478 h 6858000"/>
              <a:gd name="connsiteX617" fmla="*/ 6458276 w 10416961"/>
              <a:gd name="connsiteY617" fmla="*/ 4255658 h 6858000"/>
              <a:gd name="connsiteX618" fmla="*/ 6448374 w 10416961"/>
              <a:gd name="connsiteY618" fmla="*/ 4291410 h 6858000"/>
              <a:gd name="connsiteX619" fmla="*/ 6438820 w 10416961"/>
              <a:gd name="connsiteY619" fmla="*/ 4344728 h 6858000"/>
              <a:gd name="connsiteX620" fmla="*/ 6428044 w 10416961"/>
              <a:gd name="connsiteY620" fmla="*/ 4424705 h 6858000"/>
              <a:gd name="connsiteX621" fmla="*/ 6414265 w 10416961"/>
              <a:gd name="connsiteY621" fmla="*/ 4601320 h 6858000"/>
              <a:gd name="connsiteX622" fmla="*/ 6401227 w 10416961"/>
              <a:gd name="connsiteY622" fmla="*/ 4827920 h 6858000"/>
              <a:gd name="connsiteX623" fmla="*/ 6385370 w 10416961"/>
              <a:gd name="connsiteY623" fmla="*/ 5077847 h 6858000"/>
              <a:gd name="connsiteX624" fmla="*/ 6364556 w 10416961"/>
              <a:gd name="connsiteY624" fmla="*/ 5407751 h 6858000"/>
              <a:gd name="connsiteX625" fmla="*/ 6350663 w 10416961"/>
              <a:gd name="connsiteY625" fmla="*/ 5667537 h 6858000"/>
              <a:gd name="connsiteX626" fmla="*/ 6347313 w 10416961"/>
              <a:gd name="connsiteY626" fmla="*/ 5764037 h 6858000"/>
              <a:gd name="connsiteX627" fmla="*/ 6389456 w 10416961"/>
              <a:gd name="connsiteY627" fmla="*/ 5717523 h 6858000"/>
              <a:gd name="connsiteX628" fmla="*/ 6450660 w 10416961"/>
              <a:gd name="connsiteY628" fmla="*/ 5652680 h 6858000"/>
              <a:gd name="connsiteX629" fmla="*/ 6441653 w 10416961"/>
              <a:gd name="connsiteY629" fmla="*/ 5147461 h 6858000"/>
              <a:gd name="connsiteX630" fmla="*/ 6509460 w 10416961"/>
              <a:gd name="connsiteY630" fmla="*/ 5034527 h 6858000"/>
              <a:gd name="connsiteX631" fmla="*/ 6543903 w 10416961"/>
              <a:gd name="connsiteY631" fmla="*/ 4994538 h 6858000"/>
              <a:gd name="connsiteX632" fmla="*/ 6804880 w 10416961"/>
              <a:gd name="connsiteY632" fmla="*/ 4735943 h 6858000"/>
              <a:gd name="connsiteX633" fmla="*/ 6943246 w 10416961"/>
              <a:gd name="connsiteY633" fmla="*/ 4608706 h 6858000"/>
              <a:gd name="connsiteX634" fmla="*/ 7073208 w 10416961"/>
              <a:gd name="connsiteY634" fmla="*/ 4490761 h 6858000"/>
              <a:gd name="connsiteX635" fmla="*/ 7174772 w 10416961"/>
              <a:gd name="connsiteY635" fmla="*/ 4474669 h 6858000"/>
              <a:gd name="connsiteX636" fmla="*/ 7070752 w 10416961"/>
              <a:gd name="connsiteY636" fmla="*/ 4628479 h 6858000"/>
              <a:gd name="connsiteX637" fmla="*/ 6714906 w 10416961"/>
              <a:gd name="connsiteY637" fmla="*/ 4988382 h 6858000"/>
              <a:gd name="connsiteX638" fmla="*/ 6456109 w 10416961"/>
              <a:gd name="connsiteY638" fmla="*/ 5167821 h 6858000"/>
              <a:gd name="connsiteX639" fmla="*/ 6441653 w 10416961"/>
              <a:gd name="connsiteY639" fmla="*/ 5147461 h 6858000"/>
              <a:gd name="connsiteX640" fmla="*/ 6509633 w 10416961"/>
              <a:gd name="connsiteY640" fmla="*/ 4679964 h 6858000"/>
              <a:gd name="connsiteX641" fmla="*/ 6526141 w 10416961"/>
              <a:gd name="connsiteY641" fmla="*/ 4623110 h 6858000"/>
              <a:gd name="connsiteX642" fmla="*/ 6911880 w 10416961"/>
              <a:gd name="connsiteY642" fmla="*/ 4256366 h 6858000"/>
              <a:gd name="connsiteX643" fmla="*/ 7023905 w 10416961"/>
              <a:gd name="connsiteY643" fmla="*/ 4208101 h 6858000"/>
              <a:gd name="connsiteX644" fmla="*/ 7068137 w 10416961"/>
              <a:gd name="connsiteY644" fmla="*/ 4244785 h 6858000"/>
              <a:gd name="connsiteX645" fmla="*/ 7013153 w 10416961"/>
              <a:gd name="connsiteY645" fmla="*/ 4329727 h 6858000"/>
              <a:gd name="connsiteX646" fmla="*/ 6761559 w 10416961"/>
              <a:gd name="connsiteY646" fmla="*/ 4544318 h 6858000"/>
              <a:gd name="connsiteX647" fmla="*/ 6703611 w 10416961"/>
              <a:gd name="connsiteY647" fmla="*/ 4587723 h 6858000"/>
              <a:gd name="connsiteX648" fmla="*/ 6549820 w 10416961"/>
              <a:gd name="connsiteY648" fmla="*/ 4676683 h 6858000"/>
              <a:gd name="connsiteX649" fmla="*/ 6509633 w 10416961"/>
              <a:gd name="connsiteY649" fmla="*/ 4679964 h 6858000"/>
              <a:gd name="connsiteX650" fmla="*/ 7205663 w 10416961"/>
              <a:gd name="connsiteY650" fmla="*/ 4380900 h 6858000"/>
              <a:gd name="connsiteX651" fmla="*/ 7194766 w 10416961"/>
              <a:gd name="connsiteY651" fmla="*/ 4324734 h 6858000"/>
              <a:gd name="connsiteX652" fmla="*/ 7201431 w 10416961"/>
              <a:gd name="connsiteY652" fmla="*/ 4310566 h 6858000"/>
              <a:gd name="connsiteX653" fmla="*/ 7328570 w 10416961"/>
              <a:gd name="connsiteY653" fmla="*/ 4171124 h 6858000"/>
              <a:gd name="connsiteX654" fmla="*/ 7370214 w 10416961"/>
              <a:gd name="connsiteY654" fmla="*/ 4156051 h 6858000"/>
              <a:gd name="connsiteX655" fmla="*/ 7386675 w 10416961"/>
              <a:gd name="connsiteY655" fmla="*/ 4202814 h 6858000"/>
              <a:gd name="connsiteX656" fmla="*/ 7336111 w 10416961"/>
              <a:gd name="connsiteY656" fmla="*/ 4334907 h 6858000"/>
              <a:gd name="connsiteX657" fmla="*/ 7236589 w 10416961"/>
              <a:gd name="connsiteY657" fmla="*/ 4394713 h 6858000"/>
              <a:gd name="connsiteX658" fmla="*/ 7205663 w 10416961"/>
              <a:gd name="connsiteY658" fmla="*/ 4380900 h 6858000"/>
              <a:gd name="connsiteX659" fmla="*/ 8880429 w 10416961"/>
              <a:gd name="connsiteY659" fmla="*/ 5190861 h 6858000"/>
              <a:gd name="connsiteX660" fmla="*/ 8949886 w 10416961"/>
              <a:gd name="connsiteY660" fmla="*/ 5137782 h 6858000"/>
              <a:gd name="connsiteX661" fmla="*/ 9002774 w 10416961"/>
              <a:gd name="connsiteY661" fmla="*/ 5075435 h 6858000"/>
              <a:gd name="connsiteX662" fmla="*/ 8841134 w 10416961"/>
              <a:gd name="connsiteY662" fmla="*/ 5196595 h 6858000"/>
              <a:gd name="connsiteX663" fmla="*/ 8852616 w 10416961"/>
              <a:gd name="connsiteY663" fmla="*/ 5198790 h 6858000"/>
              <a:gd name="connsiteX664" fmla="*/ 8880429 w 10416961"/>
              <a:gd name="connsiteY664" fmla="*/ 5190861 h 6858000"/>
              <a:gd name="connsiteX665" fmla="*/ 3005649 w 10416961"/>
              <a:gd name="connsiteY665" fmla="*/ 4911838 h 6858000"/>
              <a:gd name="connsiteX666" fmla="*/ 2926984 w 10416961"/>
              <a:gd name="connsiteY666" fmla="*/ 4869663 h 6858000"/>
              <a:gd name="connsiteX667" fmla="*/ 2837704 w 10416961"/>
              <a:gd name="connsiteY667" fmla="*/ 4919823 h 6858000"/>
              <a:gd name="connsiteX668" fmla="*/ 2932417 w 10416961"/>
              <a:gd name="connsiteY668" fmla="*/ 4929432 h 6858000"/>
              <a:gd name="connsiteX669" fmla="*/ 3005649 w 10416961"/>
              <a:gd name="connsiteY669" fmla="*/ 4911838 h 6858000"/>
              <a:gd name="connsiteX670" fmla="*/ 1403122 w 10416961"/>
              <a:gd name="connsiteY670" fmla="*/ 4901368 h 6858000"/>
              <a:gd name="connsiteX671" fmla="*/ 1676376 w 10416961"/>
              <a:gd name="connsiteY671" fmla="*/ 4874415 h 6858000"/>
              <a:gd name="connsiteX672" fmla="*/ 1783011 w 10416961"/>
              <a:gd name="connsiteY672" fmla="*/ 4865022 h 6858000"/>
              <a:gd name="connsiteX673" fmla="*/ 1929635 w 10416961"/>
              <a:gd name="connsiteY673" fmla="*/ 4853849 h 6858000"/>
              <a:gd name="connsiteX674" fmla="*/ 2179562 w 10416961"/>
              <a:gd name="connsiteY674" fmla="*/ 4837933 h 6858000"/>
              <a:gd name="connsiteX675" fmla="*/ 2432822 w 10416961"/>
              <a:gd name="connsiteY675" fmla="*/ 4821928 h 6858000"/>
              <a:gd name="connsiteX676" fmla="*/ 2569449 w 10416961"/>
              <a:gd name="connsiteY676" fmla="*/ 4811326 h 6858000"/>
              <a:gd name="connsiteX677" fmla="*/ 2659422 w 10416961"/>
              <a:gd name="connsiteY677" fmla="*/ 4801268 h 6858000"/>
              <a:gd name="connsiteX678" fmla="*/ 3172128 w 10416961"/>
              <a:gd name="connsiteY678" fmla="*/ 4705830 h 6858000"/>
              <a:gd name="connsiteX679" fmla="*/ 3235775 w 10416961"/>
              <a:gd name="connsiteY679" fmla="*/ 4713510 h 6858000"/>
              <a:gd name="connsiteX680" fmla="*/ 3180176 w 10416961"/>
              <a:gd name="connsiteY680" fmla="*/ 4836453 h 6858000"/>
              <a:gd name="connsiteX681" fmla="*/ 3149126 w 10416961"/>
              <a:gd name="connsiteY681" fmla="*/ 4874573 h 6858000"/>
              <a:gd name="connsiteX682" fmla="*/ 3196090 w 10416961"/>
              <a:gd name="connsiteY682" fmla="*/ 4874573 h 6858000"/>
              <a:gd name="connsiteX683" fmla="*/ 3275909 w 10416961"/>
              <a:gd name="connsiteY683" fmla="*/ 4843725 h 6858000"/>
              <a:gd name="connsiteX684" fmla="*/ 3338309 w 10416961"/>
              <a:gd name="connsiteY684" fmla="*/ 4780917 h 6858000"/>
              <a:gd name="connsiteX685" fmla="*/ 3457872 w 10416961"/>
              <a:gd name="connsiteY685" fmla="*/ 4832789 h 6858000"/>
              <a:gd name="connsiteX686" fmla="*/ 3555566 w 10416961"/>
              <a:gd name="connsiteY686" fmla="*/ 4876141 h 6858000"/>
              <a:gd name="connsiteX687" fmla="*/ 3647916 w 10416961"/>
              <a:gd name="connsiteY687" fmla="*/ 4832530 h 6858000"/>
              <a:gd name="connsiteX688" fmla="*/ 3650031 w 10416961"/>
              <a:gd name="connsiteY688" fmla="*/ 4814466 h 6858000"/>
              <a:gd name="connsiteX689" fmla="*/ 3601263 w 10416961"/>
              <a:gd name="connsiteY689" fmla="*/ 4816194 h 6858000"/>
              <a:gd name="connsiteX690" fmla="*/ 3552495 w 10416961"/>
              <a:gd name="connsiteY690" fmla="*/ 4817923 h 6858000"/>
              <a:gd name="connsiteX691" fmla="*/ 3550506 w 10416961"/>
              <a:gd name="connsiteY691" fmla="*/ 4794256 h 6858000"/>
              <a:gd name="connsiteX692" fmla="*/ 3561682 w 10416961"/>
              <a:gd name="connsiteY692" fmla="*/ 4758675 h 6858000"/>
              <a:gd name="connsiteX693" fmla="*/ 3768265 w 10416961"/>
              <a:gd name="connsiteY693" fmla="*/ 4760680 h 6858000"/>
              <a:gd name="connsiteX694" fmla="*/ 3789093 w 10416961"/>
              <a:gd name="connsiteY694" fmla="*/ 4814278 h 6858000"/>
              <a:gd name="connsiteX695" fmla="*/ 3806445 w 10416961"/>
              <a:gd name="connsiteY695" fmla="*/ 4864416 h 6858000"/>
              <a:gd name="connsiteX696" fmla="*/ 3965708 w 10416961"/>
              <a:gd name="connsiteY696" fmla="*/ 4865163 h 6858000"/>
              <a:gd name="connsiteX697" fmla="*/ 3994033 w 10416961"/>
              <a:gd name="connsiteY697" fmla="*/ 4854620 h 6858000"/>
              <a:gd name="connsiteX698" fmla="*/ 4002364 w 10416961"/>
              <a:gd name="connsiteY698" fmla="*/ 4848364 h 6858000"/>
              <a:gd name="connsiteX699" fmla="*/ 4014027 w 10416961"/>
              <a:gd name="connsiteY699" fmla="*/ 4838123 h 6858000"/>
              <a:gd name="connsiteX700" fmla="*/ 4055682 w 10416961"/>
              <a:gd name="connsiteY700" fmla="*/ 4782007 h 6858000"/>
              <a:gd name="connsiteX701" fmla="*/ 4070681 w 10416961"/>
              <a:gd name="connsiteY701" fmla="*/ 4764141 h 6858000"/>
              <a:gd name="connsiteX702" fmla="*/ 4158751 w 10416961"/>
              <a:gd name="connsiteY702" fmla="*/ 4727949 h 6858000"/>
              <a:gd name="connsiteX703" fmla="*/ 4195641 w 10416961"/>
              <a:gd name="connsiteY703" fmla="*/ 4744611 h 6858000"/>
              <a:gd name="connsiteX704" fmla="*/ 4186184 w 10416961"/>
              <a:gd name="connsiteY704" fmla="*/ 4761273 h 6858000"/>
              <a:gd name="connsiteX705" fmla="*/ 4101568 w 10416961"/>
              <a:gd name="connsiteY705" fmla="*/ 4829820 h 6858000"/>
              <a:gd name="connsiteX706" fmla="*/ 4595525 w 10416961"/>
              <a:gd name="connsiteY706" fmla="*/ 4850544 h 6858000"/>
              <a:gd name="connsiteX707" fmla="*/ 5358635 w 10416961"/>
              <a:gd name="connsiteY707" fmla="*/ 4828334 h 6858000"/>
              <a:gd name="connsiteX708" fmla="*/ 5475268 w 10416961"/>
              <a:gd name="connsiteY708" fmla="*/ 4815071 h 6858000"/>
              <a:gd name="connsiteX709" fmla="*/ 5597105 w 10416961"/>
              <a:gd name="connsiteY709" fmla="*/ 4800697 h 6858000"/>
              <a:gd name="connsiteX710" fmla="*/ 5871819 w 10416961"/>
              <a:gd name="connsiteY710" fmla="*/ 4817382 h 6858000"/>
              <a:gd name="connsiteX711" fmla="*/ 5965125 w 10416961"/>
              <a:gd name="connsiteY711" fmla="*/ 4834770 h 6858000"/>
              <a:gd name="connsiteX712" fmla="*/ 6054308 w 10416961"/>
              <a:gd name="connsiteY712" fmla="*/ 4839911 h 6858000"/>
              <a:gd name="connsiteX713" fmla="*/ 6122882 w 10416961"/>
              <a:gd name="connsiteY713" fmla="*/ 4814417 h 6858000"/>
              <a:gd name="connsiteX714" fmla="*/ 6145851 w 10416961"/>
              <a:gd name="connsiteY714" fmla="*/ 4774603 h 6858000"/>
              <a:gd name="connsiteX715" fmla="*/ 6155727 w 10416961"/>
              <a:gd name="connsiteY715" fmla="*/ 4744611 h 6858000"/>
              <a:gd name="connsiteX716" fmla="*/ 6183204 w 10416961"/>
              <a:gd name="connsiteY716" fmla="*/ 4321893 h 6858000"/>
              <a:gd name="connsiteX717" fmla="*/ 6168693 w 10416961"/>
              <a:gd name="connsiteY717" fmla="*/ 4235252 h 6858000"/>
              <a:gd name="connsiteX718" fmla="*/ 6157804 w 10416961"/>
              <a:gd name="connsiteY718" fmla="*/ 4204769 h 6858000"/>
              <a:gd name="connsiteX719" fmla="*/ 6064797 w 10416961"/>
              <a:gd name="connsiteY719" fmla="*/ 4198828 h 6858000"/>
              <a:gd name="connsiteX720" fmla="*/ 5390333 w 10416961"/>
              <a:gd name="connsiteY720" fmla="*/ 4199590 h 6858000"/>
              <a:gd name="connsiteX721" fmla="*/ 5308650 w 10416961"/>
              <a:gd name="connsiteY721" fmla="*/ 4302649 h 6858000"/>
              <a:gd name="connsiteX722" fmla="*/ 5308650 w 10416961"/>
              <a:gd name="connsiteY722" fmla="*/ 4343253 h 6858000"/>
              <a:gd name="connsiteX723" fmla="*/ 5276992 w 10416961"/>
              <a:gd name="connsiteY723" fmla="*/ 4339484 h 6858000"/>
              <a:gd name="connsiteX724" fmla="*/ 5225341 w 10416961"/>
              <a:gd name="connsiteY724" fmla="*/ 4325267 h 6858000"/>
              <a:gd name="connsiteX725" fmla="*/ 5193593 w 10416961"/>
              <a:gd name="connsiteY725" fmla="*/ 4314778 h 6858000"/>
              <a:gd name="connsiteX726" fmla="*/ 5170267 w 10416961"/>
              <a:gd name="connsiteY726" fmla="*/ 4308244 h 6858000"/>
              <a:gd name="connsiteX727" fmla="*/ 4988743 w 10416961"/>
              <a:gd name="connsiteY727" fmla="*/ 4277269 h 6858000"/>
              <a:gd name="connsiteX728" fmla="*/ 4318939 w 10416961"/>
              <a:gd name="connsiteY728" fmla="*/ 4248232 h 6858000"/>
              <a:gd name="connsiteX729" fmla="*/ 2852699 w 10416961"/>
              <a:gd name="connsiteY729" fmla="*/ 4253330 h 6858000"/>
              <a:gd name="connsiteX730" fmla="*/ 2569449 w 10416961"/>
              <a:gd name="connsiteY730" fmla="*/ 4265638 h 6858000"/>
              <a:gd name="connsiteX731" fmla="*/ 2489472 w 10416961"/>
              <a:gd name="connsiteY731" fmla="*/ 4233690 h 6858000"/>
              <a:gd name="connsiteX732" fmla="*/ 2386758 w 10416961"/>
              <a:gd name="connsiteY732" fmla="*/ 4233094 h 6858000"/>
              <a:gd name="connsiteX733" fmla="*/ 2092921 w 10416961"/>
              <a:gd name="connsiteY733" fmla="*/ 4274595 h 6858000"/>
              <a:gd name="connsiteX734" fmla="*/ 1932968 w 10416961"/>
              <a:gd name="connsiteY734" fmla="*/ 4288236 h 6858000"/>
              <a:gd name="connsiteX735" fmla="*/ 1789676 w 10416961"/>
              <a:gd name="connsiteY735" fmla="*/ 4300826 h 6858000"/>
              <a:gd name="connsiteX736" fmla="*/ 1607019 w 10416961"/>
              <a:gd name="connsiteY736" fmla="*/ 4327338 h 6858000"/>
              <a:gd name="connsiteX737" fmla="*/ 1349804 w 10416961"/>
              <a:gd name="connsiteY737" fmla="*/ 4371235 h 6858000"/>
              <a:gd name="connsiteX738" fmla="*/ 1123204 w 10416961"/>
              <a:gd name="connsiteY738" fmla="*/ 4400907 h 6858000"/>
              <a:gd name="connsiteX739" fmla="*/ 1078252 w 10416961"/>
              <a:gd name="connsiteY739" fmla="*/ 4411548 h 6858000"/>
              <a:gd name="connsiteX740" fmla="*/ 1046201 w 10416961"/>
              <a:gd name="connsiteY740" fmla="*/ 4421952 h 6858000"/>
              <a:gd name="connsiteX741" fmla="*/ 1029605 w 10416961"/>
              <a:gd name="connsiteY741" fmla="*/ 4428037 h 6858000"/>
              <a:gd name="connsiteX742" fmla="*/ 929995 w 10416961"/>
              <a:gd name="connsiteY742" fmla="*/ 4486147 h 6858000"/>
              <a:gd name="connsiteX743" fmla="*/ 861853 w 10416961"/>
              <a:gd name="connsiteY743" fmla="*/ 4489686 h 6858000"/>
              <a:gd name="connsiteX744" fmla="*/ 827264 w 10416961"/>
              <a:gd name="connsiteY744" fmla="*/ 4425280 h 6858000"/>
              <a:gd name="connsiteX745" fmla="*/ 745501 w 10416961"/>
              <a:gd name="connsiteY745" fmla="*/ 4341404 h 6858000"/>
              <a:gd name="connsiteX746" fmla="*/ 656682 w 10416961"/>
              <a:gd name="connsiteY746" fmla="*/ 4378942 h 6858000"/>
              <a:gd name="connsiteX747" fmla="*/ 745321 w 10416961"/>
              <a:gd name="connsiteY747" fmla="*/ 4463705 h 6858000"/>
              <a:gd name="connsiteX748" fmla="*/ 774972 w 10416961"/>
              <a:gd name="connsiteY748" fmla="*/ 4523175 h 6858000"/>
              <a:gd name="connsiteX749" fmla="*/ 945241 w 10416961"/>
              <a:gd name="connsiteY749" fmla="*/ 4747289 h 6858000"/>
              <a:gd name="connsiteX750" fmla="*/ 1103210 w 10416961"/>
              <a:gd name="connsiteY750" fmla="*/ 4889626 h 6858000"/>
              <a:gd name="connsiteX751" fmla="*/ 1133201 w 10416961"/>
              <a:gd name="connsiteY751" fmla="*/ 4901718 h 6858000"/>
              <a:gd name="connsiteX752" fmla="*/ 1159860 w 10416961"/>
              <a:gd name="connsiteY752" fmla="*/ 4910575 h 6858000"/>
              <a:gd name="connsiteX753" fmla="*/ 1403122 w 10416961"/>
              <a:gd name="connsiteY753" fmla="*/ 4901368 h 6858000"/>
              <a:gd name="connsiteX754" fmla="*/ 7733425 w 10416961"/>
              <a:gd name="connsiteY754" fmla="*/ 4578500 h 6858000"/>
              <a:gd name="connsiteX755" fmla="*/ 7728423 w 10416961"/>
              <a:gd name="connsiteY755" fmla="*/ 4551912 h 6858000"/>
              <a:gd name="connsiteX756" fmla="*/ 7717209 w 10416961"/>
              <a:gd name="connsiteY756" fmla="*/ 4493999 h 6858000"/>
              <a:gd name="connsiteX757" fmla="*/ 7761268 w 10416961"/>
              <a:gd name="connsiteY757" fmla="*/ 4406499 h 6858000"/>
              <a:gd name="connsiteX758" fmla="*/ 7878908 w 10416961"/>
              <a:gd name="connsiteY758" fmla="*/ 4374719 h 6858000"/>
              <a:gd name="connsiteX759" fmla="*/ 7897414 w 10416961"/>
              <a:gd name="connsiteY759" fmla="*/ 4368833 h 6858000"/>
              <a:gd name="connsiteX760" fmla="*/ 7938868 w 10416961"/>
              <a:gd name="connsiteY760" fmla="*/ 4358223 h 6858000"/>
              <a:gd name="connsiteX761" fmla="*/ 7987275 w 10416961"/>
              <a:gd name="connsiteY761" fmla="*/ 4348164 h 6858000"/>
              <a:gd name="connsiteX762" fmla="*/ 8017804 w 10416961"/>
              <a:gd name="connsiteY762" fmla="*/ 4334857 h 6858000"/>
              <a:gd name="connsiteX763" fmla="*/ 8037743 w 10416961"/>
              <a:gd name="connsiteY763" fmla="*/ 4326884 h 6858000"/>
              <a:gd name="connsiteX764" fmla="*/ 8016999 w 10416961"/>
              <a:gd name="connsiteY764" fmla="*/ 4318162 h 6858000"/>
              <a:gd name="connsiteX765" fmla="*/ 7961210 w 10416961"/>
              <a:gd name="connsiteY765" fmla="*/ 4243278 h 6858000"/>
              <a:gd name="connsiteX766" fmla="*/ 8011373 w 10416961"/>
              <a:gd name="connsiteY766" fmla="*/ 4211112 h 6858000"/>
              <a:gd name="connsiteX767" fmla="*/ 8041664 w 10416961"/>
              <a:gd name="connsiteY767" fmla="*/ 4215654 h 6858000"/>
              <a:gd name="connsiteX768" fmla="*/ 8037389 w 10416961"/>
              <a:gd name="connsiteY768" fmla="*/ 4196882 h 6858000"/>
              <a:gd name="connsiteX769" fmla="*/ 8019301 w 10416961"/>
              <a:gd name="connsiteY769" fmla="*/ 4146452 h 6858000"/>
              <a:gd name="connsiteX770" fmla="*/ 7934451 w 10416961"/>
              <a:gd name="connsiteY770" fmla="*/ 4143659 h 6858000"/>
              <a:gd name="connsiteX771" fmla="*/ 7629469 w 10416961"/>
              <a:gd name="connsiteY771" fmla="*/ 4444195 h 6858000"/>
              <a:gd name="connsiteX772" fmla="*/ 7599597 w 10416961"/>
              <a:gd name="connsiteY772" fmla="*/ 4480299 h 6858000"/>
              <a:gd name="connsiteX773" fmla="*/ 7584575 w 10416961"/>
              <a:gd name="connsiteY773" fmla="*/ 4505895 h 6858000"/>
              <a:gd name="connsiteX774" fmla="*/ 7687956 w 10416961"/>
              <a:gd name="connsiteY774" fmla="*/ 4606232 h 6858000"/>
              <a:gd name="connsiteX775" fmla="*/ 7733425 w 10416961"/>
              <a:gd name="connsiteY775" fmla="*/ 4578500 h 6858000"/>
              <a:gd name="connsiteX776" fmla="*/ 340439 w 10416961"/>
              <a:gd name="connsiteY776" fmla="*/ 4218313 h 6858000"/>
              <a:gd name="connsiteX777" fmla="*/ 350096 w 10416961"/>
              <a:gd name="connsiteY777" fmla="*/ 4165388 h 6858000"/>
              <a:gd name="connsiteX778" fmla="*/ 356761 w 10416961"/>
              <a:gd name="connsiteY778" fmla="*/ 4131457 h 6858000"/>
              <a:gd name="connsiteX779" fmla="*/ 363425 w 10416961"/>
              <a:gd name="connsiteY779" fmla="*/ 4113764 h 6858000"/>
              <a:gd name="connsiteX780" fmla="*/ 466729 w 10416961"/>
              <a:gd name="connsiteY780" fmla="*/ 4021933 h 6858000"/>
              <a:gd name="connsiteX781" fmla="*/ 516714 w 10416961"/>
              <a:gd name="connsiteY781" fmla="*/ 4010102 h 6858000"/>
              <a:gd name="connsiteX782" fmla="*/ 581899 w 10416961"/>
              <a:gd name="connsiteY782" fmla="*/ 3897617 h 6858000"/>
              <a:gd name="connsiteX783" fmla="*/ 595303 w 10416961"/>
              <a:gd name="connsiteY783" fmla="*/ 3833303 h 6858000"/>
              <a:gd name="connsiteX784" fmla="*/ 666908 w 10416961"/>
              <a:gd name="connsiteY784" fmla="*/ 3830829 h 6858000"/>
              <a:gd name="connsiteX785" fmla="*/ 666841 w 10416961"/>
              <a:gd name="connsiteY785" fmla="*/ 3876186 h 6858000"/>
              <a:gd name="connsiteX786" fmla="*/ 664081 w 10416961"/>
              <a:gd name="connsiteY786" fmla="*/ 3915454 h 6858000"/>
              <a:gd name="connsiteX787" fmla="*/ 698621 w 10416961"/>
              <a:gd name="connsiteY787" fmla="*/ 3915375 h 6858000"/>
              <a:gd name="connsiteX788" fmla="*/ 726192 w 10416961"/>
              <a:gd name="connsiteY788" fmla="*/ 3873721 h 6858000"/>
              <a:gd name="connsiteX789" fmla="*/ 882857 w 10416961"/>
              <a:gd name="connsiteY789" fmla="*/ 3661170 h 6858000"/>
              <a:gd name="connsiteX790" fmla="*/ 969914 w 10416961"/>
              <a:gd name="connsiteY790" fmla="*/ 3581366 h 6858000"/>
              <a:gd name="connsiteX791" fmla="*/ 1003237 w 10416961"/>
              <a:gd name="connsiteY791" fmla="*/ 3555131 h 6858000"/>
              <a:gd name="connsiteX792" fmla="*/ 1072108 w 10416961"/>
              <a:gd name="connsiteY792" fmla="*/ 3530758 h 6858000"/>
              <a:gd name="connsiteX793" fmla="*/ 1103142 w 10416961"/>
              <a:gd name="connsiteY793" fmla="*/ 3466681 h 6858000"/>
              <a:gd name="connsiteX794" fmla="*/ 1124094 w 10416961"/>
              <a:gd name="connsiteY794" fmla="*/ 3408586 h 6858000"/>
              <a:gd name="connsiteX795" fmla="*/ 1188517 w 10416961"/>
              <a:gd name="connsiteY795" fmla="*/ 3403003 h 6858000"/>
              <a:gd name="connsiteX796" fmla="*/ 1190268 w 10416961"/>
              <a:gd name="connsiteY796" fmla="*/ 3466741 h 6858000"/>
              <a:gd name="connsiteX797" fmla="*/ 1168624 w 10416961"/>
              <a:gd name="connsiteY797" fmla="*/ 3511638 h 6858000"/>
              <a:gd name="connsiteX798" fmla="*/ 913903 w 10416961"/>
              <a:gd name="connsiteY798" fmla="*/ 3779701 h 6858000"/>
              <a:gd name="connsiteX799" fmla="*/ 809855 w 10416961"/>
              <a:gd name="connsiteY799" fmla="*/ 3874865 h 6858000"/>
              <a:gd name="connsiteX800" fmla="*/ 763184 w 10416961"/>
              <a:gd name="connsiteY800" fmla="*/ 3934201 h 6858000"/>
              <a:gd name="connsiteX801" fmla="*/ 749970 w 10416961"/>
              <a:gd name="connsiteY801" fmla="*/ 3954196 h 6858000"/>
              <a:gd name="connsiteX802" fmla="*/ 710121 w 10416961"/>
              <a:gd name="connsiteY802" fmla="*/ 4006212 h 6858000"/>
              <a:gd name="connsiteX803" fmla="*/ 703325 w 10416961"/>
              <a:gd name="connsiteY803" fmla="*/ 4018559 h 6858000"/>
              <a:gd name="connsiteX804" fmla="*/ 934169 w 10416961"/>
              <a:gd name="connsiteY804" fmla="*/ 3996075 h 6858000"/>
              <a:gd name="connsiteX805" fmla="*/ 989908 w 10416961"/>
              <a:gd name="connsiteY805" fmla="*/ 3968111 h 6858000"/>
              <a:gd name="connsiteX806" fmla="*/ 1099876 w 10416961"/>
              <a:gd name="connsiteY806" fmla="*/ 3894114 h 6858000"/>
              <a:gd name="connsiteX807" fmla="*/ 1316759 w 10416961"/>
              <a:gd name="connsiteY807" fmla="*/ 3699320 h 6858000"/>
              <a:gd name="connsiteX808" fmla="*/ 1478358 w 10416961"/>
              <a:gd name="connsiteY808" fmla="*/ 3552947 h 6858000"/>
              <a:gd name="connsiteX809" fmla="*/ 1549745 w 10416961"/>
              <a:gd name="connsiteY809" fmla="*/ 3534571 h 6858000"/>
              <a:gd name="connsiteX810" fmla="*/ 1543593 w 10416961"/>
              <a:gd name="connsiteY810" fmla="*/ 3551309 h 6858000"/>
              <a:gd name="connsiteX811" fmla="*/ 1533066 w 10416961"/>
              <a:gd name="connsiteY811" fmla="*/ 3575029 h 6858000"/>
              <a:gd name="connsiteX812" fmla="*/ 1523086 w 10416961"/>
              <a:gd name="connsiteY812" fmla="*/ 3594946 h 6858000"/>
              <a:gd name="connsiteX813" fmla="*/ 1513089 w 10416961"/>
              <a:gd name="connsiteY813" fmla="*/ 3614941 h 6858000"/>
              <a:gd name="connsiteX814" fmla="*/ 1502562 w 10416961"/>
              <a:gd name="connsiteY814" fmla="*/ 3634935 h 6858000"/>
              <a:gd name="connsiteX815" fmla="*/ 1496386 w 10416961"/>
              <a:gd name="connsiteY815" fmla="*/ 3643266 h 6858000"/>
              <a:gd name="connsiteX816" fmla="*/ 1486638 w 10416961"/>
              <a:gd name="connsiteY816" fmla="*/ 3670206 h 6858000"/>
              <a:gd name="connsiteX817" fmla="*/ 1472594 w 10416961"/>
              <a:gd name="connsiteY817" fmla="*/ 3711934 h 6858000"/>
              <a:gd name="connsiteX818" fmla="*/ 1462348 w 10416961"/>
              <a:gd name="connsiteY818" fmla="*/ 3738705 h 6858000"/>
              <a:gd name="connsiteX819" fmla="*/ 1456439 w 10416961"/>
              <a:gd name="connsiteY819" fmla="*/ 3753198 h 6858000"/>
              <a:gd name="connsiteX820" fmla="*/ 1431251 w 10416961"/>
              <a:gd name="connsiteY820" fmla="*/ 3794459 h 6858000"/>
              <a:gd name="connsiteX821" fmla="*/ 1383127 w 10416961"/>
              <a:gd name="connsiteY821" fmla="*/ 3888472 h 6858000"/>
              <a:gd name="connsiteX822" fmla="*/ 1539450 w 10416961"/>
              <a:gd name="connsiteY822" fmla="*/ 3955305 h 6858000"/>
              <a:gd name="connsiteX823" fmla="*/ 1603063 w 10416961"/>
              <a:gd name="connsiteY823" fmla="*/ 3928480 h 6858000"/>
              <a:gd name="connsiteX824" fmla="*/ 1628055 w 10416961"/>
              <a:gd name="connsiteY824" fmla="*/ 3895318 h 6858000"/>
              <a:gd name="connsiteX825" fmla="*/ 1692932 w 10416961"/>
              <a:gd name="connsiteY825" fmla="*/ 3851538 h 6858000"/>
              <a:gd name="connsiteX826" fmla="*/ 1829663 w 10416961"/>
              <a:gd name="connsiteY826" fmla="*/ 3676733 h 6858000"/>
              <a:gd name="connsiteX827" fmla="*/ 1838823 w 10416961"/>
              <a:gd name="connsiteY827" fmla="*/ 3619725 h 6858000"/>
              <a:gd name="connsiteX828" fmla="*/ 1979619 w 10416961"/>
              <a:gd name="connsiteY828" fmla="*/ 3479914 h 6858000"/>
              <a:gd name="connsiteX829" fmla="*/ 2026273 w 10416961"/>
              <a:gd name="connsiteY829" fmla="*/ 3443023 h 6858000"/>
              <a:gd name="connsiteX830" fmla="*/ 2149570 w 10416961"/>
              <a:gd name="connsiteY830" fmla="*/ 3351736 h 6858000"/>
              <a:gd name="connsiteX831" fmla="*/ 2290027 w 10416961"/>
              <a:gd name="connsiteY831" fmla="*/ 3245415 h 6858000"/>
              <a:gd name="connsiteX832" fmla="*/ 2375955 w 10416961"/>
              <a:gd name="connsiteY832" fmla="*/ 3158407 h 6858000"/>
              <a:gd name="connsiteX833" fmla="*/ 2405727 w 10416961"/>
              <a:gd name="connsiteY833" fmla="*/ 3114347 h 6858000"/>
              <a:gd name="connsiteX834" fmla="*/ 2429488 w 10416961"/>
              <a:gd name="connsiteY834" fmla="*/ 3081725 h 6858000"/>
              <a:gd name="connsiteX835" fmla="*/ 2498745 w 10416961"/>
              <a:gd name="connsiteY835" fmla="*/ 3000222 h 6858000"/>
              <a:gd name="connsiteX836" fmla="*/ 2511983 w 10416961"/>
              <a:gd name="connsiteY836" fmla="*/ 2995223 h 6858000"/>
              <a:gd name="connsiteX837" fmla="*/ 2503324 w 10416961"/>
              <a:gd name="connsiteY837" fmla="*/ 3058106 h 6858000"/>
              <a:gd name="connsiteX838" fmla="*/ 2492926 w 10416961"/>
              <a:gd name="connsiteY838" fmla="*/ 3081763 h 6858000"/>
              <a:gd name="connsiteX839" fmla="*/ 2384451 w 10416961"/>
              <a:gd name="connsiteY839" fmla="*/ 3291115 h 6858000"/>
              <a:gd name="connsiteX840" fmla="*/ 2331296 w 10416961"/>
              <a:gd name="connsiteY840" fmla="*/ 3347766 h 6858000"/>
              <a:gd name="connsiteX841" fmla="*/ 2289529 w 10416961"/>
              <a:gd name="connsiteY841" fmla="*/ 3430008 h 6858000"/>
              <a:gd name="connsiteX842" fmla="*/ 2262428 w 10416961"/>
              <a:gd name="connsiteY842" fmla="*/ 3501640 h 6858000"/>
              <a:gd name="connsiteX843" fmla="*/ 2222882 w 10416961"/>
              <a:gd name="connsiteY843" fmla="*/ 3464984 h 6858000"/>
              <a:gd name="connsiteX844" fmla="*/ 2182839 w 10416961"/>
              <a:gd name="connsiteY844" fmla="*/ 3428328 h 6858000"/>
              <a:gd name="connsiteX845" fmla="*/ 2148765 w 10416961"/>
              <a:gd name="connsiteY845" fmla="*/ 3538630 h 6858000"/>
              <a:gd name="connsiteX846" fmla="*/ 2165491 w 10416961"/>
              <a:gd name="connsiteY846" fmla="*/ 3604472 h 6858000"/>
              <a:gd name="connsiteX847" fmla="*/ 2123655 w 10416961"/>
              <a:gd name="connsiteY847" fmla="*/ 3612473 h 6858000"/>
              <a:gd name="connsiteX848" fmla="*/ 1962655 w 10416961"/>
              <a:gd name="connsiteY848" fmla="*/ 3614487 h 6858000"/>
              <a:gd name="connsiteX849" fmla="*/ 1894064 w 10416961"/>
              <a:gd name="connsiteY849" fmla="*/ 3673789 h 6858000"/>
              <a:gd name="connsiteX850" fmla="*/ 1937603 w 10416961"/>
              <a:gd name="connsiteY850" fmla="*/ 3716279 h 6858000"/>
              <a:gd name="connsiteX851" fmla="*/ 1997589 w 10416961"/>
              <a:gd name="connsiteY851" fmla="*/ 3741570 h 6858000"/>
              <a:gd name="connsiteX852" fmla="*/ 2000347 w 10416961"/>
              <a:gd name="connsiteY852" fmla="*/ 3857581 h 6858000"/>
              <a:gd name="connsiteX853" fmla="*/ 1919460 w 10416961"/>
              <a:gd name="connsiteY853" fmla="*/ 3938518 h 6858000"/>
              <a:gd name="connsiteX854" fmla="*/ 1893206 w 10416961"/>
              <a:gd name="connsiteY854" fmla="*/ 3981690 h 6858000"/>
              <a:gd name="connsiteX855" fmla="*/ 2069593 w 10416961"/>
              <a:gd name="connsiteY855" fmla="*/ 3978515 h 6858000"/>
              <a:gd name="connsiteX856" fmla="*/ 2130907 w 10416961"/>
              <a:gd name="connsiteY856" fmla="*/ 3916072 h 6858000"/>
              <a:gd name="connsiteX857" fmla="*/ 2166232 w 10416961"/>
              <a:gd name="connsiteY857" fmla="*/ 3873507 h 6858000"/>
              <a:gd name="connsiteX858" fmla="*/ 2212155 w 10416961"/>
              <a:gd name="connsiteY858" fmla="*/ 3861562 h 6858000"/>
              <a:gd name="connsiteX859" fmla="*/ 2324148 w 10416961"/>
              <a:gd name="connsiteY859" fmla="*/ 3792830 h 6858000"/>
              <a:gd name="connsiteX860" fmla="*/ 2429488 w 10416961"/>
              <a:gd name="connsiteY860" fmla="*/ 3722482 h 6858000"/>
              <a:gd name="connsiteX861" fmla="*/ 2486759 w 10416961"/>
              <a:gd name="connsiteY861" fmla="*/ 3709465 h 6858000"/>
              <a:gd name="connsiteX862" fmla="*/ 2558686 w 10416961"/>
              <a:gd name="connsiteY862" fmla="*/ 3685721 h 6858000"/>
              <a:gd name="connsiteX863" fmla="*/ 2629431 w 10416961"/>
              <a:gd name="connsiteY863" fmla="*/ 3603944 h 6858000"/>
              <a:gd name="connsiteX864" fmla="*/ 2635041 w 10416961"/>
              <a:gd name="connsiteY864" fmla="*/ 3594946 h 6858000"/>
              <a:gd name="connsiteX865" fmla="*/ 2648223 w 10416961"/>
              <a:gd name="connsiteY865" fmla="*/ 3569954 h 6858000"/>
              <a:gd name="connsiteX866" fmla="*/ 2856032 w 10416961"/>
              <a:gd name="connsiteY866" fmla="*/ 3353499 h 6858000"/>
              <a:gd name="connsiteX867" fmla="*/ 2989734 w 10416961"/>
              <a:gd name="connsiteY867" fmla="*/ 3304193 h 6858000"/>
              <a:gd name="connsiteX868" fmla="*/ 3015985 w 10416961"/>
              <a:gd name="connsiteY868" fmla="*/ 3311505 h 6858000"/>
              <a:gd name="connsiteX869" fmla="*/ 2913713 w 10416961"/>
              <a:gd name="connsiteY869" fmla="*/ 3423991 h 6858000"/>
              <a:gd name="connsiteX870" fmla="*/ 2788749 w 10416961"/>
              <a:gd name="connsiteY870" fmla="*/ 3554290 h 6858000"/>
              <a:gd name="connsiteX871" fmla="*/ 2749184 w 10416961"/>
              <a:gd name="connsiteY871" fmla="*/ 3604275 h 6858000"/>
              <a:gd name="connsiteX872" fmla="*/ 2639272 w 10416961"/>
              <a:gd name="connsiteY872" fmla="*/ 3758232 h 6858000"/>
              <a:gd name="connsiteX873" fmla="*/ 2596214 w 10416961"/>
              <a:gd name="connsiteY873" fmla="*/ 3821547 h 6858000"/>
              <a:gd name="connsiteX874" fmla="*/ 2565540 w 10416961"/>
              <a:gd name="connsiteY874" fmla="*/ 3873177 h 6858000"/>
              <a:gd name="connsiteX875" fmla="*/ 2584454 w 10416961"/>
              <a:gd name="connsiteY875" fmla="*/ 3869699 h 6858000"/>
              <a:gd name="connsiteX876" fmla="*/ 2629175 w 10416961"/>
              <a:gd name="connsiteY876" fmla="*/ 3857757 h 6858000"/>
              <a:gd name="connsiteX877" fmla="*/ 2669163 w 10416961"/>
              <a:gd name="connsiteY877" fmla="*/ 3847688 h 6858000"/>
              <a:gd name="connsiteX878" fmla="*/ 2799382 w 10416961"/>
              <a:gd name="connsiteY878" fmla="*/ 3822169 h 6858000"/>
              <a:gd name="connsiteX879" fmla="*/ 2857111 w 10416961"/>
              <a:gd name="connsiteY879" fmla="*/ 3809706 h 6858000"/>
              <a:gd name="connsiteX880" fmla="*/ 2918964 w 10416961"/>
              <a:gd name="connsiteY880" fmla="*/ 3728241 h 6858000"/>
              <a:gd name="connsiteX881" fmla="*/ 3048567 w 10416961"/>
              <a:gd name="connsiteY881" fmla="*/ 3601611 h 6858000"/>
              <a:gd name="connsiteX882" fmla="*/ 3078824 w 10416961"/>
              <a:gd name="connsiteY882" fmla="*/ 3591138 h 6858000"/>
              <a:gd name="connsiteX883" fmla="*/ 3081786 w 10416961"/>
              <a:gd name="connsiteY883" fmla="*/ 3519107 h 6858000"/>
              <a:gd name="connsiteX884" fmla="*/ 3078658 w 10416961"/>
              <a:gd name="connsiteY884" fmla="*/ 3485165 h 6858000"/>
              <a:gd name="connsiteX885" fmla="*/ 3083040 w 10416961"/>
              <a:gd name="connsiteY885" fmla="*/ 3467706 h 6858000"/>
              <a:gd name="connsiteX886" fmla="*/ 3146924 w 10416961"/>
              <a:gd name="connsiteY886" fmla="*/ 3469677 h 6858000"/>
              <a:gd name="connsiteX887" fmla="*/ 3224625 w 10416961"/>
              <a:gd name="connsiteY887" fmla="*/ 3453376 h 6858000"/>
              <a:gd name="connsiteX888" fmla="*/ 3227184 w 10416961"/>
              <a:gd name="connsiteY888" fmla="*/ 3411495 h 6858000"/>
              <a:gd name="connsiteX889" fmla="*/ 3215927 w 10416961"/>
              <a:gd name="connsiteY889" fmla="*/ 3376362 h 6858000"/>
              <a:gd name="connsiteX890" fmla="*/ 3513733 w 10416961"/>
              <a:gd name="connsiteY890" fmla="*/ 3063414 h 6858000"/>
              <a:gd name="connsiteX891" fmla="*/ 3549163 w 10416961"/>
              <a:gd name="connsiteY891" fmla="*/ 3035186 h 6858000"/>
              <a:gd name="connsiteX892" fmla="*/ 3657302 w 10416961"/>
              <a:gd name="connsiteY892" fmla="*/ 2975339 h 6858000"/>
              <a:gd name="connsiteX893" fmla="*/ 3695727 w 10416961"/>
              <a:gd name="connsiteY893" fmla="*/ 3009186 h 6858000"/>
              <a:gd name="connsiteX894" fmla="*/ 3640055 w 10416961"/>
              <a:gd name="connsiteY894" fmla="*/ 3065405 h 6858000"/>
              <a:gd name="connsiteX895" fmla="*/ 3585819 w 10416961"/>
              <a:gd name="connsiteY895" fmla="*/ 3094283 h 6858000"/>
              <a:gd name="connsiteX896" fmla="*/ 3495845 w 10416961"/>
              <a:gd name="connsiteY896" fmla="*/ 3166211 h 6858000"/>
              <a:gd name="connsiteX897" fmla="*/ 3485848 w 10416961"/>
              <a:gd name="connsiteY897" fmla="*/ 3181734 h 6858000"/>
              <a:gd name="connsiteX898" fmla="*/ 3482516 w 10416961"/>
              <a:gd name="connsiteY898" fmla="*/ 3225055 h 6858000"/>
              <a:gd name="connsiteX899" fmla="*/ 3478986 w 10416961"/>
              <a:gd name="connsiteY899" fmla="*/ 3275204 h 6858000"/>
              <a:gd name="connsiteX900" fmla="*/ 3452014 w 10416961"/>
              <a:gd name="connsiteY900" fmla="*/ 3276020 h 6858000"/>
              <a:gd name="connsiteX901" fmla="*/ 3429197 w 10416961"/>
              <a:gd name="connsiteY901" fmla="*/ 3268375 h 6858000"/>
              <a:gd name="connsiteX902" fmla="*/ 3400340 w 10416961"/>
              <a:gd name="connsiteY902" fmla="*/ 3345089 h 6858000"/>
              <a:gd name="connsiteX903" fmla="*/ 3189268 w 10416961"/>
              <a:gd name="connsiteY903" fmla="*/ 3617374 h 6858000"/>
              <a:gd name="connsiteX904" fmla="*/ 3082632 w 10416961"/>
              <a:gd name="connsiteY904" fmla="*/ 3678412 h 6858000"/>
              <a:gd name="connsiteX905" fmla="*/ 2997640 w 10416961"/>
              <a:gd name="connsiteY905" fmla="*/ 3726626 h 6858000"/>
              <a:gd name="connsiteX906" fmla="*/ 3120456 w 10416961"/>
              <a:gd name="connsiteY906" fmla="*/ 3842939 h 6858000"/>
              <a:gd name="connsiteX907" fmla="*/ 3219259 w 10416961"/>
              <a:gd name="connsiteY907" fmla="*/ 3858107 h 6858000"/>
              <a:gd name="connsiteX908" fmla="*/ 3336103 w 10416961"/>
              <a:gd name="connsiteY908" fmla="*/ 3833195 h 6858000"/>
              <a:gd name="connsiteX909" fmla="*/ 3493401 w 10416961"/>
              <a:gd name="connsiteY909" fmla="*/ 3717664 h 6858000"/>
              <a:gd name="connsiteX910" fmla="*/ 3699119 w 10416961"/>
              <a:gd name="connsiteY910" fmla="*/ 3595652 h 6858000"/>
              <a:gd name="connsiteX911" fmla="*/ 3739108 w 10416961"/>
              <a:gd name="connsiteY911" fmla="*/ 3591614 h 6858000"/>
              <a:gd name="connsiteX912" fmla="*/ 3737407 w 10416961"/>
              <a:gd name="connsiteY912" fmla="*/ 3548592 h 6858000"/>
              <a:gd name="connsiteX913" fmla="*/ 3729076 w 10416961"/>
              <a:gd name="connsiteY913" fmla="*/ 3498940 h 6858000"/>
              <a:gd name="connsiteX914" fmla="*/ 3732196 w 10416961"/>
              <a:gd name="connsiteY914" fmla="*/ 3406021 h 6858000"/>
              <a:gd name="connsiteX915" fmla="*/ 3799080 w 10416961"/>
              <a:gd name="connsiteY915" fmla="*/ 3401661 h 6858000"/>
              <a:gd name="connsiteX916" fmla="*/ 3807643 w 10416961"/>
              <a:gd name="connsiteY916" fmla="*/ 3433198 h 6858000"/>
              <a:gd name="connsiteX917" fmla="*/ 3825393 w 10416961"/>
              <a:gd name="connsiteY917" fmla="*/ 3451195 h 6858000"/>
              <a:gd name="connsiteX918" fmla="*/ 3852075 w 10416961"/>
              <a:gd name="connsiteY918" fmla="*/ 3440956 h 6858000"/>
              <a:gd name="connsiteX919" fmla="*/ 3868876 w 10416961"/>
              <a:gd name="connsiteY919" fmla="*/ 3434993 h 6858000"/>
              <a:gd name="connsiteX920" fmla="*/ 4004030 w 10416961"/>
              <a:gd name="connsiteY920" fmla="*/ 3354089 h 6858000"/>
              <a:gd name="connsiteX921" fmla="*/ 3987926 w 10416961"/>
              <a:gd name="connsiteY921" fmla="*/ 3324580 h 6858000"/>
              <a:gd name="connsiteX922" fmla="*/ 3922387 w 10416961"/>
              <a:gd name="connsiteY922" fmla="*/ 3289661 h 6858000"/>
              <a:gd name="connsiteX923" fmla="*/ 4006357 w 10416961"/>
              <a:gd name="connsiteY923" fmla="*/ 3247048 h 6858000"/>
              <a:gd name="connsiteX924" fmla="*/ 4094407 w 10416961"/>
              <a:gd name="connsiteY924" fmla="*/ 3232517 h 6858000"/>
              <a:gd name="connsiteX925" fmla="*/ 4165272 w 10416961"/>
              <a:gd name="connsiteY925" fmla="*/ 3144746 h 6858000"/>
              <a:gd name="connsiteX926" fmla="*/ 4161490 w 10416961"/>
              <a:gd name="connsiteY926" fmla="*/ 3091235 h 6858000"/>
              <a:gd name="connsiteX927" fmla="*/ 4251899 w 10416961"/>
              <a:gd name="connsiteY927" fmla="*/ 3041674 h 6858000"/>
              <a:gd name="connsiteX928" fmla="*/ 4383800 w 10416961"/>
              <a:gd name="connsiteY928" fmla="*/ 3016235 h 6858000"/>
              <a:gd name="connsiteX929" fmla="*/ 4398951 w 10416961"/>
              <a:gd name="connsiteY929" fmla="*/ 3008451 h 6858000"/>
              <a:gd name="connsiteX930" fmla="*/ 4535038 w 10416961"/>
              <a:gd name="connsiteY930" fmla="*/ 2890152 h 6858000"/>
              <a:gd name="connsiteX931" fmla="*/ 4570042 w 10416961"/>
              <a:gd name="connsiteY931" fmla="*/ 2861827 h 6858000"/>
              <a:gd name="connsiteX932" fmla="*/ 4583385 w 10416961"/>
              <a:gd name="connsiteY932" fmla="*/ 2853208 h 6858000"/>
              <a:gd name="connsiteX933" fmla="*/ 4684810 w 10416961"/>
              <a:gd name="connsiteY933" fmla="*/ 2804594 h 6858000"/>
              <a:gd name="connsiteX934" fmla="*/ 4844125 w 10416961"/>
              <a:gd name="connsiteY934" fmla="*/ 2700117 h 6858000"/>
              <a:gd name="connsiteX935" fmla="*/ 4850456 w 10416961"/>
              <a:gd name="connsiteY935" fmla="*/ 2675215 h 6858000"/>
              <a:gd name="connsiteX936" fmla="*/ 4831789 w 10416961"/>
              <a:gd name="connsiteY936" fmla="*/ 2681012 h 6858000"/>
              <a:gd name="connsiteX937" fmla="*/ 4800047 w 10416961"/>
              <a:gd name="connsiteY937" fmla="*/ 2690657 h 6858000"/>
              <a:gd name="connsiteX938" fmla="*/ 4776721 w 10416961"/>
              <a:gd name="connsiteY938" fmla="*/ 2680832 h 6858000"/>
              <a:gd name="connsiteX939" fmla="*/ 4818793 w 10416961"/>
              <a:gd name="connsiteY939" fmla="*/ 2645792 h 6858000"/>
              <a:gd name="connsiteX940" fmla="*/ 4898769 w 10416961"/>
              <a:gd name="connsiteY940" fmla="*/ 2602110 h 6858000"/>
              <a:gd name="connsiteX941" fmla="*/ 4948755 w 10416961"/>
              <a:gd name="connsiteY941" fmla="*/ 2574479 h 6858000"/>
              <a:gd name="connsiteX942" fmla="*/ 5082049 w 10416961"/>
              <a:gd name="connsiteY942" fmla="*/ 2513951 h 6858000"/>
              <a:gd name="connsiteX943" fmla="*/ 5108927 w 10416961"/>
              <a:gd name="connsiteY943" fmla="*/ 2502002 h 6858000"/>
              <a:gd name="connsiteX944" fmla="*/ 5142251 w 10416961"/>
              <a:gd name="connsiteY944" fmla="*/ 2492013 h 6858000"/>
              <a:gd name="connsiteX945" fmla="*/ 5172883 w 10416961"/>
              <a:gd name="connsiteY945" fmla="*/ 2481022 h 6858000"/>
              <a:gd name="connsiteX946" fmla="*/ 5234851 w 10416961"/>
              <a:gd name="connsiteY946" fmla="*/ 2470782 h 6858000"/>
              <a:gd name="connsiteX947" fmla="*/ 5282312 w 10416961"/>
              <a:gd name="connsiteY947" fmla="*/ 2459598 h 6858000"/>
              <a:gd name="connsiteX948" fmla="*/ 5328027 w 10416961"/>
              <a:gd name="connsiteY948" fmla="*/ 2329925 h 6858000"/>
              <a:gd name="connsiteX949" fmla="*/ 5478377 w 10416961"/>
              <a:gd name="connsiteY949" fmla="*/ 2268765 h 6858000"/>
              <a:gd name="connsiteX950" fmla="*/ 5705201 w 10416961"/>
              <a:gd name="connsiteY950" fmla="*/ 2139809 h 6858000"/>
              <a:gd name="connsiteX951" fmla="*/ 5844529 w 10416961"/>
              <a:gd name="connsiteY951" fmla="*/ 2061121 h 6858000"/>
              <a:gd name="connsiteX952" fmla="*/ 5928469 w 10416961"/>
              <a:gd name="connsiteY952" fmla="*/ 2045147 h 6858000"/>
              <a:gd name="connsiteX953" fmla="*/ 6063727 w 10416961"/>
              <a:gd name="connsiteY953" fmla="*/ 2005947 h 6858000"/>
              <a:gd name="connsiteX954" fmla="*/ 6025108 w 10416961"/>
              <a:gd name="connsiteY954" fmla="*/ 1964329 h 6858000"/>
              <a:gd name="connsiteX955" fmla="*/ 5651883 w 10416961"/>
              <a:gd name="connsiteY955" fmla="*/ 1985568 h 6858000"/>
              <a:gd name="connsiteX956" fmla="*/ 5516922 w 10416961"/>
              <a:gd name="connsiteY956" fmla="*/ 2052804 h 6858000"/>
              <a:gd name="connsiteX957" fmla="*/ 5495262 w 10416961"/>
              <a:gd name="connsiteY957" fmla="*/ 2120946 h 6858000"/>
              <a:gd name="connsiteX958" fmla="*/ 5478747 w 10416961"/>
              <a:gd name="connsiteY958" fmla="*/ 2177984 h 6858000"/>
              <a:gd name="connsiteX959" fmla="*/ 5247059 w 10416961"/>
              <a:gd name="connsiteY959" fmla="*/ 2195483 h 6858000"/>
              <a:gd name="connsiteX960" fmla="*/ 5159227 w 10416961"/>
              <a:gd name="connsiteY960" fmla="*/ 2181892 h 6858000"/>
              <a:gd name="connsiteX961" fmla="*/ 5143372 w 10416961"/>
              <a:gd name="connsiteY961" fmla="*/ 2175361 h 6858000"/>
              <a:gd name="connsiteX962" fmla="*/ 5113048 w 10416961"/>
              <a:gd name="connsiteY962" fmla="*/ 2165938 h 6858000"/>
              <a:gd name="connsiteX963" fmla="*/ 4992076 w 10416961"/>
              <a:gd name="connsiteY963" fmla="*/ 2133762 h 6858000"/>
              <a:gd name="connsiteX964" fmla="*/ 3615810 w 10416961"/>
              <a:gd name="connsiteY964" fmla="*/ 2121847 h 6858000"/>
              <a:gd name="connsiteX965" fmla="*/ 3419201 w 10416961"/>
              <a:gd name="connsiteY965" fmla="*/ 2205180 h 6858000"/>
              <a:gd name="connsiteX966" fmla="*/ 3367549 w 10416961"/>
              <a:gd name="connsiteY966" fmla="*/ 2245617 h 6858000"/>
              <a:gd name="connsiteX967" fmla="*/ 3355886 w 10416961"/>
              <a:gd name="connsiteY967" fmla="*/ 2254953 h 6858000"/>
              <a:gd name="connsiteX968" fmla="*/ 3301273 w 10416961"/>
              <a:gd name="connsiteY968" fmla="*/ 2261308 h 6858000"/>
              <a:gd name="connsiteX969" fmla="*/ 3292134 w 10416961"/>
              <a:gd name="connsiteY969" fmla="*/ 2226576 h 6858000"/>
              <a:gd name="connsiteX970" fmla="*/ 3301215 w 10416961"/>
              <a:gd name="connsiteY970" fmla="*/ 2195555 h 6858000"/>
              <a:gd name="connsiteX971" fmla="*/ 3315898 w 10416961"/>
              <a:gd name="connsiteY971" fmla="*/ 2174555 h 6858000"/>
              <a:gd name="connsiteX972" fmla="*/ 3404027 w 10416961"/>
              <a:gd name="connsiteY972" fmla="*/ 2066042 h 6858000"/>
              <a:gd name="connsiteX973" fmla="*/ 3413647 w 10416961"/>
              <a:gd name="connsiteY973" fmla="*/ 2028737 h 6858000"/>
              <a:gd name="connsiteX974" fmla="*/ 3393163 w 10416961"/>
              <a:gd name="connsiteY974" fmla="*/ 2033735 h 6858000"/>
              <a:gd name="connsiteX975" fmla="*/ 3262580 w 10416961"/>
              <a:gd name="connsiteY975" fmla="*/ 2059051 h 6858000"/>
              <a:gd name="connsiteX976" fmla="*/ 3185936 w 10416961"/>
              <a:gd name="connsiteY976" fmla="*/ 2069232 h 6858000"/>
              <a:gd name="connsiteX977" fmla="*/ 2722737 w 10416961"/>
              <a:gd name="connsiteY977" fmla="*/ 2095175 h 6858000"/>
              <a:gd name="connsiteX978" fmla="*/ 2476143 w 10416961"/>
              <a:gd name="connsiteY978" fmla="*/ 2114949 h 6858000"/>
              <a:gd name="connsiteX979" fmla="*/ 2199557 w 10416961"/>
              <a:gd name="connsiteY979" fmla="*/ 2305260 h 6858000"/>
              <a:gd name="connsiteX980" fmla="*/ 2007649 w 10416961"/>
              <a:gd name="connsiteY980" fmla="*/ 2423804 h 6858000"/>
              <a:gd name="connsiteX981" fmla="*/ 2192892 w 10416961"/>
              <a:gd name="connsiteY981" fmla="*/ 2149417 h 6858000"/>
              <a:gd name="connsiteX982" fmla="*/ 2219551 w 10416961"/>
              <a:gd name="connsiteY982" fmla="*/ 2127235 h 6858000"/>
              <a:gd name="connsiteX983" fmla="*/ 2128840 w 10416961"/>
              <a:gd name="connsiteY983" fmla="*/ 2130968 h 6858000"/>
              <a:gd name="connsiteX984" fmla="*/ 2012207 w 10416961"/>
              <a:gd name="connsiteY984" fmla="*/ 2145887 h 6858000"/>
              <a:gd name="connsiteX985" fmla="*/ 1896312 w 10416961"/>
              <a:gd name="connsiteY985" fmla="*/ 2202192 h 6858000"/>
              <a:gd name="connsiteX986" fmla="*/ 1862988 w 10416961"/>
              <a:gd name="connsiteY986" fmla="*/ 2228799 h 6858000"/>
              <a:gd name="connsiteX987" fmla="*/ 1809670 w 10416961"/>
              <a:gd name="connsiteY987" fmla="*/ 2274396 h 6858000"/>
              <a:gd name="connsiteX988" fmla="*/ 1756352 w 10416961"/>
              <a:gd name="connsiteY988" fmla="*/ 2321102 h 6858000"/>
              <a:gd name="connsiteX989" fmla="*/ 1723029 w 10416961"/>
              <a:gd name="connsiteY989" fmla="*/ 2348841 h 6858000"/>
              <a:gd name="connsiteX990" fmla="*/ 1625347 w 10416961"/>
              <a:gd name="connsiteY990" fmla="*/ 2408626 h 6858000"/>
              <a:gd name="connsiteX991" fmla="*/ 1600739 w 10416961"/>
              <a:gd name="connsiteY991" fmla="*/ 2417960 h 6858000"/>
              <a:gd name="connsiteX992" fmla="*/ 1543379 w 10416961"/>
              <a:gd name="connsiteY992" fmla="*/ 2404061 h 6858000"/>
              <a:gd name="connsiteX993" fmla="*/ 1557395 w 10416961"/>
              <a:gd name="connsiteY993" fmla="*/ 2381967 h 6858000"/>
              <a:gd name="connsiteX994" fmla="*/ 1620179 w 10416961"/>
              <a:gd name="connsiteY994" fmla="*/ 2290225 h 6858000"/>
              <a:gd name="connsiteX995" fmla="*/ 1601388 w 10416961"/>
              <a:gd name="connsiteY995" fmla="*/ 2293281 h 6858000"/>
              <a:gd name="connsiteX996" fmla="*/ 1517616 w 10416961"/>
              <a:gd name="connsiteY996" fmla="*/ 2315320 h 6858000"/>
              <a:gd name="connsiteX997" fmla="*/ 1496428 w 10416961"/>
              <a:gd name="connsiteY997" fmla="*/ 2293465 h 6858000"/>
              <a:gd name="connsiteX998" fmla="*/ 1510574 w 10416961"/>
              <a:gd name="connsiteY998" fmla="*/ 2261807 h 6858000"/>
              <a:gd name="connsiteX999" fmla="*/ 1534172 w 10416961"/>
              <a:gd name="connsiteY999" fmla="*/ 2242927 h 6858000"/>
              <a:gd name="connsiteX1000" fmla="*/ 1639619 w 10416961"/>
              <a:gd name="connsiteY1000" fmla="*/ 2241924 h 6858000"/>
              <a:gd name="connsiteX1001" fmla="*/ 1710161 w 10416961"/>
              <a:gd name="connsiteY1001" fmla="*/ 2224790 h 6858000"/>
              <a:gd name="connsiteX1002" fmla="*/ 1663687 w 10416961"/>
              <a:gd name="connsiteY1002" fmla="*/ 2170371 h 6858000"/>
              <a:gd name="connsiteX1003" fmla="*/ 1562175 w 10416961"/>
              <a:gd name="connsiteY1003" fmla="*/ 2152774 h 6858000"/>
              <a:gd name="connsiteX1004" fmla="*/ 1488271 w 10416961"/>
              <a:gd name="connsiteY1004" fmla="*/ 2160302 h 6858000"/>
              <a:gd name="connsiteX1005" fmla="*/ 1456659 w 10416961"/>
              <a:gd name="connsiteY1005" fmla="*/ 2172106 h 6858000"/>
              <a:gd name="connsiteX1006" fmla="*/ 1423335 w 10416961"/>
              <a:gd name="connsiteY1006" fmla="*/ 2182455 h 6858000"/>
              <a:gd name="connsiteX1007" fmla="*/ 1379796 w 10416961"/>
              <a:gd name="connsiteY1007" fmla="*/ 2203147 h 6858000"/>
              <a:gd name="connsiteX1008" fmla="*/ 1286490 w 10416961"/>
              <a:gd name="connsiteY1008" fmla="*/ 2256956 h 6858000"/>
              <a:gd name="connsiteX1009" fmla="*/ 1176522 w 10416961"/>
              <a:gd name="connsiteY1009" fmla="*/ 2381254 h 6858000"/>
              <a:gd name="connsiteX1010" fmla="*/ 1154148 w 10416961"/>
              <a:gd name="connsiteY1010" fmla="*/ 2436203 h 6858000"/>
              <a:gd name="connsiteX1011" fmla="*/ 1123224 w 10416961"/>
              <a:gd name="connsiteY1011" fmla="*/ 2437108 h 6858000"/>
              <a:gd name="connsiteX1012" fmla="*/ 1062424 w 10416961"/>
              <a:gd name="connsiteY1012" fmla="*/ 2456976 h 6858000"/>
              <a:gd name="connsiteX1013" fmla="*/ 918886 w 10416961"/>
              <a:gd name="connsiteY1013" fmla="*/ 2631576 h 6858000"/>
              <a:gd name="connsiteX1014" fmla="*/ 947907 w 10416961"/>
              <a:gd name="connsiteY1014" fmla="*/ 2637328 h 6858000"/>
              <a:gd name="connsiteX1015" fmla="*/ 979579 w 10416961"/>
              <a:gd name="connsiteY1015" fmla="*/ 2627694 h 6858000"/>
              <a:gd name="connsiteX1016" fmla="*/ 996241 w 10416961"/>
              <a:gd name="connsiteY1016" fmla="*/ 2621856 h 6858000"/>
              <a:gd name="connsiteX1017" fmla="*/ 1023233 w 10416961"/>
              <a:gd name="connsiteY1017" fmla="*/ 2613053 h 6858000"/>
              <a:gd name="connsiteX1018" fmla="*/ 1126096 w 10416961"/>
              <a:gd name="connsiteY1018" fmla="*/ 2553831 h 6858000"/>
              <a:gd name="connsiteX1019" fmla="*/ 1160695 w 10416961"/>
              <a:gd name="connsiteY1019" fmla="*/ 2529721 h 6858000"/>
              <a:gd name="connsiteX1020" fmla="*/ 1245031 w 10416961"/>
              <a:gd name="connsiteY1020" fmla="*/ 2473607 h 6858000"/>
              <a:gd name="connsiteX1021" fmla="*/ 1329810 w 10416961"/>
              <a:gd name="connsiteY1021" fmla="*/ 2444228 h 6858000"/>
              <a:gd name="connsiteX1022" fmla="*/ 1163192 w 10416961"/>
              <a:gd name="connsiteY1022" fmla="*/ 2608568 h 6858000"/>
              <a:gd name="connsiteX1023" fmla="*/ 1110113 w 10416961"/>
              <a:gd name="connsiteY1023" fmla="*/ 2652230 h 6858000"/>
              <a:gd name="connsiteX1024" fmla="*/ 877113 w 10416961"/>
              <a:gd name="connsiteY1024" fmla="*/ 2821839 h 6858000"/>
              <a:gd name="connsiteX1025" fmla="*/ 869944 w 10416961"/>
              <a:gd name="connsiteY1025" fmla="*/ 2826930 h 6858000"/>
              <a:gd name="connsiteX1026" fmla="*/ 790556 w 10416961"/>
              <a:gd name="connsiteY1026" fmla="*/ 2864228 h 6858000"/>
              <a:gd name="connsiteX1027" fmla="*/ 761384 w 10416961"/>
              <a:gd name="connsiteY1027" fmla="*/ 2860797 h 6858000"/>
              <a:gd name="connsiteX1028" fmla="*/ 752015 w 10416961"/>
              <a:gd name="connsiteY1028" fmla="*/ 2822294 h 6858000"/>
              <a:gd name="connsiteX1029" fmla="*/ 807424 w 10416961"/>
              <a:gd name="connsiteY1029" fmla="*/ 2728947 h 6858000"/>
              <a:gd name="connsiteX1030" fmla="*/ 886114 w 10416961"/>
              <a:gd name="connsiteY1030" fmla="*/ 2721072 h 6858000"/>
              <a:gd name="connsiteX1031" fmla="*/ 906686 w 10416961"/>
              <a:gd name="connsiteY1031" fmla="*/ 2730180 h 6858000"/>
              <a:gd name="connsiteX1032" fmla="*/ 912431 w 10416961"/>
              <a:gd name="connsiteY1032" fmla="*/ 2715980 h 6858000"/>
              <a:gd name="connsiteX1033" fmla="*/ 882256 w 10416961"/>
              <a:gd name="connsiteY1033" fmla="*/ 2674256 h 6858000"/>
              <a:gd name="connsiteX1034" fmla="*/ 863280 w 10416961"/>
              <a:gd name="connsiteY1034" fmla="*/ 2635934 h 6858000"/>
              <a:gd name="connsiteX1035" fmla="*/ 856615 w 10416961"/>
              <a:gd name="connsiteY1035" fmla="*/ 2621897 h 6858000"/>
              <a:gd name="connsiteX1036" fmla="*/ 857136 w 10416961"/>
              <a:gd name="connsiteY1036" fmla="*/ 2550730 h 6858000"/>
              <a:gd name="connsiteX1037" fmla="*/ 862135 w 10416961"/>
              <a:gd name="connsiteY1037" fmla="*/ 2524404 h 6858000"/>
              <a:gd name="connsiteX1038" fmla="*/ 836732 w 10416961"/>
              <a:gd name="connsiteY1038" fmla="*/ 2506416 h 6858000"/>
              <a:gd name="connsiteX1039" fmla="*/ 747787 w 10416961"/>
              <a:gd name="connsiteY1039" fmla="*/ 2588352 h 6858000"/>
              <a:gd name="connsiteX1040" fmla="*/ 683111 w 10416961"/>
              <a:gd name="connsiteY1040" fmla="*/ 2654046 h 6858000"/>
              <a:gd name="connsiteX1041" fmla="*/ 633177 w 10416961"/>
              <a:gd name="connsiteY1041" fmla="*/ 2694256 h 6858000"/>
              <a:gd name="connsiteX1042" fmla="*/ 559865 w 10416961"/>
              <a:gd name="connsiteY1042" fmla="*/ 2744927 h 6858000"/>
              <a:gd name="connsiteX1043" fmla="*/ 338146 w 10416961"/>
              <a:gd name="connsiteY1043" fmla="*/ 2943269 h 6858000"/>
              <a:gd name="connsiteX1044" fmla="*/ 324817 w 10416961"/>
              <a:gd name="connsiteY1044" fmla="*/ 3026417 h 6858000"/>
              <a:gd name="connsiteX1045" fmla="*/ 345652 w 10416961"/>
              <a:gd name="connsiteY1045" fmla="*/ 3080593 h 6858000"/>
              <a:gd name="connsiteX1046" fmla="*/ 386648 w 10416961"/>
              <a:gd name="connsiteY1046" fmla="*/ 3072262 h 6858000"/>
              <a:gd name="connsiteX1047" fmla="*/ 419417 w 10416961"/>
              <a:gd name="connsiteY1047" fmla="*/ 3061769 h 6858000"/>
              <a:gd name="connsiteX1048" fmla="*/ 430073 w 10416961"/>
              <a:gd name="connsiteY1048" fmla="*/ 3056565 h 6858000"/>
              <a:gd name="connsiteX1049" fmla="*/ 448401 w 10416961"/>
              <a:gd name="connsiteY1049" fmla="*/ 3043558 h 6858000"/>
              <a:gd name="connsiteX1050" fmla="*/ 535309 w 10416961"/>
              <a:gd name="connsiteY1050" fmla="*/ 2994284 h 6858000"/>
              <a:gd name="connsiteX1051" fmla="*/ 555864 w 10416961"/>
              <a:gd name="connsiteY1051" fmla="*/ 2950986 h 6858000"/>
              <a:gd name="connsiteX1052" fmla="*/ 575591 w 10416961"/>
              <a:gd name="connsiteY1052" fmla="*/ 2887185 h 6858000"/>
              <a:gd name="connsiteX1053" fmla="*/ 590026 w 10416961"/>
              <a:gd name="connsiteY1053" fmla="*/ 2851431 h 6858000"/>
              <a:gd name="connsiteX1054" fmla="*/ 664366 w 10416961"/>
              <a:gd name="connsiteY1054" fmla="*/ 2759071 h 6858000"/>
              <a:gd name="connsiteX1055" fmla="*/ 720193 w 10416961"/>
              <a:gd name="connsiteY1055" fmla="*/ 2769980 h 6858000"/>
              <a:gd name="connsiteX1056" fmla="*/ 734201 w 10416961"/>
              <a:gd name="connsiteY1056" fmla="*/ 2830111 h 6858000"/>
              <a:gd name="connsiteX1057" fmla="*/ 681244 w 10416961"/>
              <a:gd name="connsiteY1057" fmla="*/ 2988382 h 6858000"/>
              <a:gd name="connsiteX1058" fmla="*/ 485625 w 10416961"/>
              <a:gd name="connsiteY1058" fmla="*/ 3245158 h 6858000"/>
              <a:gd name="connsiteX1059" fmla="*/ 323437 w 10416961"/>
              <a:gd name="connsiteY1059" fmla="*/ 3462857 h 6858000"/>
              <a:gd name="connsiteX1060" fmla="*/ 317164 w 10416961"/>
              <a:gd name="connsiteY1060" fmla="*/ 3478647 h 6858000"/>
              <a:gd name="connsiteX1061" fmla="*/ 303027 w 10416961"/>
              <a:gd name="connsiteY1061" fmla="*/ 3708247 h 6858000"/>
              <a:gd name="connsiteX1062" fmla="*/ 327926 w 10416961"/>
              <a:gd name="connsiteY1062" fmla="*/ 4241425 h 6858000"/>
              <a:gd name="connsiteX1063" fmla="*/ 340439 w 10416961"/>
              <a:gd name="connsiteY1063" fmla="*/ 4218313 h 6858000"/>
              <a:gd name="connsiteX1064" fmla="*/ 420168 w 10416961"/>
              <a:gd name="connsiteY1064" fmla="*/ 3821649 h 6858000"/>
              <a:gd name="connsiteX1065" fmla="*/ 415514 w 10416961"/>
              <a:gd name="connsiteY1065" fmla="*/ 3771988 h 6858000"/>
              <a:gd name="connsiteX1066" fmla="*/ 439781 w 10416961"/>
              <a:gd name="connsiteY1066" fmla="*/ 3708704 h 6858000"/>
              <a:gd name="connsiteX1067" fmla="*/ 456732 w 10416961"/>
              <a:gd name="connsiteY1067" fmla="*/ 3678103 h 6858000"/>
              <a:gd name="connsiteX1068" fmla="*/ 615743 w 10416961"/>
              <a:gd name="connsiteY1068" fmla="*/ 3482998 h 6858000"/>
              <a:gd name="connsiteX1069" fmla="*/ 773026 w 10416961"/>
              <a:gd name="connsiteY1069" fmla="*/ 3352236 h 6858000"/>
              <a:gd name="connsiteX1070" fmla="*/ 876108 w 10416961"/>
              <a:gd name="connsiteY1070" fmla="*/ 3344710 h 6858000"/>
              <a:gd name="connsiteX1071" fmla="*/ 853369 w 10416961"/>
              <a:gd name="connsiteY1071" fmla="*/ 3432911 h 6858000"/>
              <a:gd name="connsiteX1072" fmla="*/ 826624 w 10416961"/>
              <a:gd name="connsiteY1072" fmla="*/ 3465986 h 6858000"/>
              <a:gd name="connsiteX1073" fmla="*/ 534770 w 10416961"/>
              <a:gd name="connsiteY1073" fmla="*/ 3773758 h 6858000"/>
              <a:gd name="connsiteX1074" fmla="*/ 441802 w 10416961"/>
              <a:gd name="connsiteY1074" fmla="*/ 3834876 h 6858000"/>
              <a:gd name="connsiteX1075" fmla="*/ 420168 w 10416961"/>
              <a:gd name="connsiteY1075" fmla="*/ 3821649 h 6858000"/>
              <a:gd name="connsiteX1076" fmla="*/ 1694704 w 10416961"/>
              <a:gd name="connsiteY1076" fmla="*/ 3554424 h 6858000"/>
              <a:gd name="connsiteX1077" fmla="*/ 1683041 w 10416961"/>
              <a:gd name="connsiteY1077" fmla="*/ 3537788 h 6858000"/>
              <a:gd name="connsiteX1078" fmla="*/ 1750704 w 10416961"/>
              <a:gd name="connsiteY1078" fmla="*/ 3467820 h 6858000"/>
              <a:gd name="connsiteX1079" fmla="*/ 1792359 w 10416961"/>
              <a:gd name="connsiteY1079" fmla="*/ 3468996 h 6858000"/>
              <a:gd name="connsiteX1080" fmla="*/ 1780065 w 10416961"/>
              <a:gd name="connsiteY1080" fmla="*/ 3556523 h 6858000"/>
              <a:gd name="connsiteX1081" fmla="*/ 1694704 w 10416961"/>
              <a:gd name="connsiteY1081" fmla="*/ 3554424 h 6858000"/>
              <a:gd name="connsiteX1082" fmla="*/ 1276703 w 10416961"/>
              <a:gd name="connsiteY1082" fmla="*/ 3314302 h 6858000"/>
              <a:gd name="connsiteX1083" fmla="*/ 1342295 w 10416961"/>
              <a:gd name="connsiteY1083" fmla="*/ 3251512 h 6858000"/>
              <a:gd name="connsiteX1084" fmla="*/ 1439790 w 10416961"/>
              <a:gd name="connsiteY1084" fmla="*/ 3242934 h 6858000"/>
              <a:gd name="connsiteX1085" fmla="*/ 1433113 w 10416961"/>
              <a:gd name="connsiteY1085" fmla="*/ 3294239 h 6858000"/>
              <a:gd name="connsiteX1086" fmla="*/ 1400244 w 10416961"/>
              <a:gd name="connsiteY1086" fmla="*/ 3310258 h 6858000"/>
              <a:gd name="connsiteX1087" fmla="*/ 1331931 w 10416961"/>
              <a:gd name="connsiteY1087" fmla="*/ 3320113 h 6858000"/>
              <a:gd name="connsiteX1088" fmla="*/ 1276703 w 10416961"/>
              <a:gd name="connsiteY1088" fmla="*/ 3314302 h 6858000"/>
              <a:gd name="connsiteX1089" fmla="*/ 813294 w 10416961"/>
              <a:gd name="connsiteY1089" fmla="*/ 3295869 h 6858000"/>
              <a:gd name="connsiteX1090" fmla="*/ 825511 w 10416961"/>
              <a:gd name="connsiteY1090" fmla="*/ 3242985 h 6858000"/>
              <a:gd name="connsiteX1091" fmla="*/ 889085 w 10416961"/>
              <a:gd name="connsiteY1091" fmla="*/ 3197580 h 6858000"/>
              <a:gd name="connsiteX1092" fmla="*/ 916597 w 10416961"/>
              <a:gd name="connsiteY1092" fmla="*/ 3138011 h 6858000"/>
              <a:gd name="connsiteX1093" fmla="*/ 945519 w 10416961"/>
              <a:gd name="connsiteY1093" fmla="*/ 3073549 h 6858000"/>
              <a:gd name="connsiteX1094" fmla="*/ 1061548 w 10416961"/>
              <a:gd name="connsiteY1094" fmla="*/ 3004311 h 6858000"/>
              <a:gd name="connsiteX1095" fmla="*/ 1093841 w 10416961"/>
              <a:gd name="connsiteY1095" fmla="*/ 3025588 h 6858000"/>
              <a:gd name="connsiteX1096" fmla="*/ 1096082 w 10416961"/>
              <a:gd name="connsiteY1096" fmla="*/ 3076500 h 6858000"/>
              <a:gd name="connsiteX1097" fmla="*/ 1050362 w 10416961"/>
              <a:gd name="connsiteY1097" fmla="*/ 3110639 h 6858000"/>
              <a:gd name="connsiteX1098" fmla="*/ 1012114 w 10416961"/>
              <a:gd name="connsiteY1098" fmla="*/ 3177348 h 6858000"/>
              <a:gd name="connsiteX1099" fmla="*/ 971981 w 10416961"/>
              <a:gd name="connsiteY1099" fmla="*/ 3274971 h 6858000"/>
              <a:gd name="connsiteX1100" fmla="*/ 813294 w 10416961"/>
              <a:gd name="connsiteY1100" fmla="*/ 3295869 h 6858000"/>
              <a:gd name="connsiteX1101" fmla="*/ 2814890 w 10416961"/>
              <a:gd name="connsiteY1101" fmla="*/ 3266676 h 6858000"/>
              <a:gd name="connsiteX1102" fmla="*/ 2845473 w 10416961"/>
              <a:gd name="connsiteY1102" fmla="*/ 3198467 h 6858000"/>
              <a:gd name="connsiteX1103" fmla="*/ 2885238 w 10416961"/>
              <a:gd name="connsiteY1103" fmla="*/ 3175069 h 6858000"/>
              <a:gd name="connsiteX1104" fmla="*/ 3005988 w 10416961"/>
              <a:gd name="connsiteY1104" fmla="*/ 3121743 h 6858000"/>
              <a:gd name="connsiteX1105" fmla="*/ 3096819 w 10416961"/>
              <a:gd name="connsiteY1105" fmla="*/ 3033302 h 6858000"/>
              <a:gd name="connsiteX1106" fmla="*/ 3089297 w 10416961"/>
              <a:gd name="connsiteY1106" fmla="*/ 3007272 h 6858000"/>
              <a:gd name="connsiteX1107" fmla="*/ 3166926 w 10416961"/>
              <a:gd name="connsiteY1107" fmla="*/ 2969809 h 6858000"/>
              <a:gd name="connsiteX1108" fmla="*/ 3214618 w 10416961"/>
              <a:gd name="connsiteY1108" fmla="*/ 2989241 h 6858000"/>
              <a:gd name="connsiteX1109" fmla="*/ 3168180 w 10416961"/>
              <a:gd name="connsiteY1109" fmla="*/ 3082847 h 6858000"/>
              <a:gd name="connsiteX1110" fmla="*/ 3030022 w 10416961"/>
              <a:gd name="connsiteY1110" fmla="*/ 3208393 h 6858000"/>
              <a:gd name="connsiteX1111" fmla="*/ 3022648 w 10416961"/>
              <a:gd name="connsiteY1111" fmla="*/ 3213391 h 6858000"/>
              <a:gd name="connsiteX1112" fmla="*/ 2898100 w 10416961"/>
              <a:gd name="connsiteY1112" fmla="*/ 3270985 h 6858000"/>
              <a:gd name="connsiteX1113" fmla="*/ 2814890 w 10416961"/>
              <a:gd name="connsiteY1113" fmla="*/ 3266676 h 6858000"/>
              <a:gd name="connsiteX1114" fmla="*/ 1419370 w 10416961"/>
              <a:gd name="connsiteY1114" fmla="*/ 3166412 h 6858000"/>
              <a:gd name="connsiteX1115" fmla="*/ 1405776 w 10416961"/>
              <a:gd name="connsiteY1115" fmla="*/ 3074195 h 6858000"/>
              <a:gd name="connsiteX1116" fmla="*/ 1489764 w 10416961"/>
              <a:gd name="connsiteY1116" fmla="*/ 3138130 h 6858000"/>
              <a:gd name="connsiteX1117" fmla="*/ 1455303 w 10416961"/>
              <a:gd name="connsiteY1117" fmla="*/ 3195063 h 6858000"/>
              <a:gd name="connsiteX1118" fmla="*/ 1419370 w 10416961"/>
              <a:gd name="connsiteY1118" fmla="*/ 3166412 h 6858000"/>
              <a:gd name="connsiteX1119" fmla="*/ 1152567 w 10416961"/>
              <a:gd name="connsiteY1119" fmla="*/ 3044978 h 6858000"/>
              <a:gd name="connsiteX1120" fmla="*/ 1274894 w 10416961"/>
              <a:gd name="connsiteY1120" fmla="*/ 2915145 h 6858000"/>
              <a:gd name="connsiteX1121" fmla="*/ 1241385 w 10416961"/>
              <a:gd name="connsiteY1121" fmla="*/ 3035270 h 6858000"/>
              <a:gd name="connsiteX1122" fmla="*/ 1182443 w 10416961"/>
              <a:gd name="connsiteY1122" fmla="*/ 3061769 h 6858000"/>
              <a:gd name="connsiteX1123" fmla="*/ 1152567 w 10416961"/>
              <a:gd name="connsiteY1123" fmla="*/ 3044978 h 6858000"/>
              <a:gd name="connsiteX1124" fmla="*/ 3829081 w 10416961"/>
              <a:gd name="connsiteY1124" fmla="*/ 2948024 h 6858000"/>
              <a:gd name="connsiteX1125" fmla="*/ 3904768 w 10416961"/>
              <a:gd name="connsiteY1125" fmla="*/ 2846973 h 6858000"/>
              <a:gd name="connsiteX1126" fmla="*/ 3982136 w 10416961"/>
              <a:gd name="connsiteY1126" fmla="*/ 2821401 h 6858000"/>
              <a:gd name="connsiteX1127" fmla="*/ 3882399 w 10416961"/>
              <a:gd name="connsiteY1127" fmla="*/ 2953122 h 6858000"/>
              <a:gd name="connsiteX1128" fmla="*/ 3829081 w 10416961"/>
              <a:gd name="connsiteY1128" fmla="*/ 2948024 h 6858000"/>
              <a:gd name="connsiteX1129" fmla="*/ 2617435 w 10416961"/>
              <a:gd name="connsiteY1129" fmla="*/ 2920477 h 6858000"/>
              <a:gd name="connsiteX1130" fmla="*/ 2616102 w 10416961"/>
              <a:gd name="connsiteY1130" fmla="*/ 2875157 h 6858000"/>
              <a:gd name="connsiteX1131" fmla="*/ 2622766 w 10416961"/>
              <a:gd name="connsiteY1131" fmla="*/ 2866547 h 6858000"/>
              <a:gd name="connsiteX1132" fmla="*/ 2709295 w 10416961"/>
              <a:gd name="connsiteY1132" fmla="*/ 2784885 h 6858000"/>
              <a:gd name="connsiteX1133" fmla="*/ 2802853 w 10416961"/>
              <a:gd name="connsiteY1133" fmla="*/ 2775186 h 6858000"/>
              <a:gd name="connsiteX1134" fmla="*/ 2791865 w 10416961"/>
              <a:gd name="connsiteY1134" fmla="*/ 2844195 h 6858000"/>
              <a:gd name="connsiteX1135" fmla="*/ 2675862 w 10416961"/>
              <a:gd name="connsiteY1135" fmla="*/ 2917241 h 6858000"/>
              <a:gd name="connsiteX1136" fmla="*/ 2617435 w 10416961"/>
              <a:gd name="connsiteY1136" fmla="*/ 2920477 h 6858000"/>
              <a:gd name="connsiteX1137" fmla="*/ 1191517 w 10416961"/>
              <a:gd name="connsiteY1137" fmla="*/ 2867652 h 6858000"/>
              <a:gd name="connsiteX1138" fmla="*/ 1163192 w 10416961"/>
              <a:gd name="connsiteY1138" fmla="*/ 2851993 h 6858000"/>
              <a:gd name="connsiteX1139" fmla="*/ 1208179 w 10416961"/>
              <a:gd name="connsiteY1139" fmla="*/ 2821771 h 6858000"/>
              <a:gd name="connsiteX1140" fmla="*/ 1311659 w 10416961"/>
              <a:gd name="connsiteY1140" fmla="*/ 2768521 h 6858000"/>
              <a:gd name="connsiteX1141" fmla="*/ 1333556 w 10416961"/>
              <a:gd name="connsiteY1141" fmla="*/ 2740743 h 6858000"/>
              <a:gd name="connsiteX1142" fmla="*/ 1333072 w 10416961"/>
              <a:gd name="connsiteY1142" fmla="*/ 2704087 h 6858000"/>
              <a:gd name="connsiteX1143" fmla="*/ 1338141 w 10416961"/>
              <a:gd name="connsiteY1143" fmla="*/ 2655457 h 6858000"/>
              <a:gd name="connsiteX1144" fmla="*/ 1369799 w 10416961"/>
              <a:gd name="connsiteY1144" fmla="*/ 2665218 h 6858000"/>
              <a:gd name="connsiteX1145" fmla="*/ 1481282 w 10416961"/>
              <a:gd name="connsiteY1145" fmla="*/ 2654449 h 6858000"/>
              <a:gd name="connsiteX1146" fmla="*/ 1523087 w 10416961"/>
              <a:gd name="connsiteY1146" fmla="*/ 2629302 h 6858000"/>
              <a:gd name="connsiteX1147" fmla="*/ 1576171 w 10416961"/>
              <a:gd name="connsiteY1147" fmla="*/ 2601903 h 6858000"/>
              <a:gd name="connsiteX1148" fmla="*/ 1578027 w 10416961"/>
              <a:gd name="connsiteY1148" fmla="*/ 2649307 h 6858000"/>
              <a:gd name="connsiteX1149" fmla="*/ 1453108 w 10416961"/>
              <a:gd name="connsiteY1149" fmla="*/ 2781222 h 6858000"/>
              <a:gd name="connsiteX1150" fmla="*/ 1191517 w 10416961"/>
              <a:gd name="connsiteY1150" fmla="*/ 2867652 h 6858000"/>
              <a:gd name="connsiteX1151" fmla="*/ 3285639 w 10416961"/>
              <a:gd name="connsiteY1151" fmla="*/ 2841400 h 6858000"/>
              <a:gd name="connsiteX1152" fmla="*/ 3304296 w 10416961"/>
              <a:gd name="connsiteY1152" fmla="*/ 2761856 h 6858000"/>
              <a:gd name="connsiteX1153" fmla="*/ 3499178 w 10416961"/>
              <a:gd name="connsiteY1153" fmla="*/ 2576668 h 6858000"/>
              <a:gd name="connsiteX1154" fmla="*/ 3645209 w 10416961"/>
              <a:gd name="connsiteY1154" fmla="*/ 2544509 h 6858000"/>
              <a:gd name="connsiteX1155" fmla="*/ 3654659 w 10416961"/>
              <a:gd name="connsiteY1155" fmla="*/ 2575244 h 6858000"/>
              <a:gd name="connsiteX1156" fmla="*/ 3606340 w 10416961"/>
              <a:gd name="connsiteY1156" fmla="*/ 2595056 h 6858000"/>
              <a:gd name="connsiteX1157" fmla="*/ 3432013 w 10416961"/>
              <a:gd name="connsiteY1157" fmla="*/ 2741556 h 6858000"/>
              <a:gd name="connsiteX1158" fmla="*/ 3324443 w 10416961"/>
              <a:gd name="connsiteY1158" fmla="*/ 2839352 h 6858000"/>
              <a:gd name="connsiteX1159" fmla="*/ 3285639 w 10416961"/>
              <a:gd name="connsiteY1159" fmla="*/ 2841400 h 6858000"/>
              <a:gd name="connsiteX1160" fmla="*/ 4069011 w 10416961"/>
              <a:gd name="connsiteY1160" fmla="*/ 2764313 h 6858000"/>
              <a:gd name="connsiteX1161" fmla="*/ 4030129 w 10416961"/>
              <a:gd name="connsiteY1161" fmla="*/ 2681412 h 6858000"/>
              <a:gd name="connsiteX1162" fmla="*/ 4070511 w 10416961"/>
              <a:gd name="connsiteY1162" fmla="*/ 2615232 h 6858000"/>
              <a:gd name="connsiteX1163" fmla="*/ 4115976 w 10416961"/>
              <a:gd name="connsiteY1163" fmla="*/ 2642228 h 6858000"/>
              <a:gd name="connsiteX1164" fmla="*/ 4098565 w 10416961"/>
              <a:gd name="connsiteY1164" fmla="*/ 2764570 h 6858000"/>
              <a:gd name="connsiteX1165" fmla="*/ 4069011 w 10416961"/>
              <a:gd name="connsiteY1165" fmla="*/ 2764312 h 6858000"/>
              <a:gd name="connsiteX1166" fmla="*/ 2329519 w 10416961"/>
              <a:gd name="connsiteY1166" fmla="*/ 2645665 h 6858000"/>
              <a:gd name="connsiteX1167" fmla="*/ 2336307 w 10416961"/>
              <a:gd name="connsiteY1167" fmla="*/ 2619950 h 6858000"/>
              <a:gd name="connsiteX1168" fmla="*/ 2369515 w 10416961"/>
              <a:gd name="connsiteY1168" fmla="*/ 2575890 h 6858000"/>
              <a:gd name="connsiteX1169" fmla="*/ 2386485 w 10416961"/>
              <a:gd name="connsiteY1169" fmla="*/ 2552188 h 6858000"/>
              <a:gd name="connsiteX1170" fmla="*/ 2375774 w 10416961"/>
              <a:gd name="connsiteY1170" fmla="*/ 2487494 h 6858000"/>
              <a:gd name="connsiteX1171" fmla="*/ 2342702 w 10416961"/>
              <a:gd name="connsiteY1171" fmla="*/ 2465100 h 6858000"/>
              <a:gd name="connsiteX1172" fmla="*/ 2346040 w 10416961"/>
              <a:gd name="connsiteY1172" fmla="*/ 2444561 h 6858000"/>
              <a:gd name="connsiteX1173" fmla="*/ 2379940 w 10416961"/>
              <a:gd name="connsiteY1173" fmla="*/ 2435285 h 6858000"/>
              <a:gd name="connsiteX1174" fmla="*/ 2514839 w 10416961"/>
              <a:gd name="connsiteY1174" fmla="*/ 2383633 h 6858000"/>
              <a:gd name="connsiteX1175" fmla="*/ 2528270 w 10416961"/>
              <a:gd name="connsiteY1175" fmla="*/ 2375076 h 6858000"/>
              <a:gd name="connsiteX1176" fmla="*/ 2568641 w 10416961"/>
              <a:gd name="connsiteY1176" fmla="*/ 2342505 h 6858000"/>
              <a:gd name="connsiteX1177" fmla="*/ 2696078 w 10416961"/>
              <a:gd name="connsiteY1177" fmla="*/ 2308562 h 6858000"/>
              <a:gd name="connsiteX1178" fmla="*/ 2686081 w 10416961"/>
              <a:gd name="connsiteY1178" fmla="*/ 2335314 h 6858000"/>
              <a:gd name="connsiteX1179" fmla="*/ 2676084 w 10416961"/>
              <a:gd name="connsiteY1179" fmla="*/ 2352236 h 6858000"/>
              <a:gd name="connsiteX1180" fmla="*/ 2671086 w 10416961"/>
              <a:gd name="connsiteY1180" fmla="*/ 2363084 h 6858000"/>
              <a:gd name="connsiteX1181" fmla="*/ 2636369 w 10416961"/>
              <a:gd name="connsiteY1181" fmla="*/ 2404383 h 6858000"/>
              <a:gd name="connsiteX1182" fmla="*/ 2346414 w 10416961"/>
              <a:gd name="connsiteY1182" fmla="*/ 2659090 h 6858000"/>
              <a:gd name="connsiteX1183" fmla="*/ 2329519 w 10416961"/>
              <a:gd name="connsiteY1183" fmla="*/ 2645665 h 6858000"/>
              <a:gd name="connsiteX1184" fmla="*/ 1749417 w 10416961"/>
              <a:gd name="connsiteY1184" fmla="*/ 2646678 h 6858000"/>
              <a:gd name="connsiteX1185" fmla="*/ 1703035 w 10416961"/>
              <a:gd name="connsiteY1185" fmla="*/ 2570329 h 6858000"/>
              <a:gd name="connsiteX1186" fmla="*/ 1749973 w 10416961"/>
              <a:gd name="connsiteY1186" fmla="*/ 2541920 h 6858000"/>
              <a:gd name="connsiteX1187" fmla="*/ 1803612 w 10416961"/>
              <a:gd name="connsiteY1187" fmla="*/ 2629165 h 6858000"/>
              <a:gd name="connsiteX1188" fmla="*/ 1777745 w 10416961"/>
              <a:gd name="connsiteY1188" fmla="*/ 2655009 h 6858000"/>
              <a:gd name="connsiteX1189" fmla="*/ 1749417 w 10416961"/>
              <a:gd name="connsiteY1189" fmla="*/ 2646678 h 6858000"/>
              <a:gd name="connsiteX1190" fmla="*/ 4623850 w 10416961"/>
              <a:gd name="connsiteY1190" fmla="*/ 2634957 h 6858000"/>
              <a:gd name="connsiteX1191" fmla="*/ 4649940 w 10416961"/>
              <a:gd name="connsiteY1191" fmla="*/ 2531264 h 6858000"/>
              <a:gd name="connsiteX1192" fmla="*/ 4724076 w 10416961"/>
              <a:gd name="connsiteY1192" fmla="*/ 2488603 h 6858000"/>
              <a:gd name="connsiteX1193" fmla="*/ 4692163 w 10416961"/>
              <a:gd name="connsiteY1193" fmla="*/ 2612772 h 6858000"/>
              <a:gd name="connsiteX1194" fmla="*/ 4623850 w 10416961"/>
              <a:gd name="connsiteY1194" fmla="*/ 2634957 h 6858000"/>
              <a:gd name="connsiteX1195" fmla="*/ 2925709 w 10416961"/>
              <a:gd name="connsiteY1195" fmla="*/ 2585544 h 6858000"/>
              <a:gd name="connsiteX1196" fmla="*/ 2909350 w 10416961"/>
              <a:gd name="connsiteY1196" fmla="*/ 2536892 h 6858000"/>
              <a:gd name="connsiteX1197" fmla="*/ 2983075 w 10416961"/>
              <a:gd name="connsiteY1197" fmla="*/ 2515710 h 6858000"/>
              <a:gd name="connsiteX1198" fmla="*/ 2972127 w 10416961"/>
              <a:gd name="connsiteY1198" fmla="*/ 2601903 h 6858000"/>
              <a:gd name="connsiteX1199" fmla="*/ 2925709 w 10416961"/>
              <a:gd name="connsiteY1199" fmla="*/ 2585544 h 6858000"/>
              <a:gd name="connsiteX1200" fmla="*/ 4199222 w 10416961"/>
              <a:gd name="connsiteY1200" fmla="*/ 2546259 h 6858000"/>
              <a:gd name="connsiteX1201" fmla="*/ 4188129 w 10416961"/>
              <a:gd name="connsiteY1201" fmla="*/ 2468608 h 6858000"/>
              <a:gd name="connsiteX1202" fmla="*/ 4195641 w 10416961"/>
              <a:gd name="connsiteY1202" fmla="*/ 2458494 h 6858000"/>
              <a:gd name="connsiteX1203" fmla="*/ 4219903 w 10416961"/>
              <a:gd name="connsiteY1203" fmla="*/ 2424818 h 6858000"/>
              <a:gd name="connsiteX1204" fmla="*/ 4261557 w 10416961"/>
              <a:gd name="connsiteY1204" fmla="*/ 2403275 h 6858000"/>
              <a:gd name="connsiteX1205" fmla="*/ 4277980 w 10416961"/>
              <a:gd name="connsiteY1205" fmla="*/ 2435676 h 6858000"/>
              <a:gd name="connsiteX1206" fmla="*/ 4221753 w 10416961"/>
              <a:gd name="connsiteY1206" fmla="*/ 2546806 h 6858000"/>
              <a:gd name="connsiteX1207" fmla="*/ 4199222 w 10416961"/>
              <a:gd name="connsiteY1207" fmla="*/ 2546259 h 6858000"/>
              <a:gd name="connsiteX1208" fmla="*/ 4409074 w 10416961"/>
              <a:gd name="connsiteY1208" fmla="*/ 2418818 h 6858000"/>
              <a:gd name="connsiteX1209" fmla="*/ 4417738 w 10416961"/>
              <a:gd name="connsiteY1209" fmla="*/ 2343456 h 6858000"/>
              <a:gd name="connsiteX1210" fmla="*/ 4515336 w 10416961"/>
              <a:gd name="connsiteY1210" fmla="*/ 2357790 h 6858000"/>
              <a:gd name="connsiteX1211" fmla="*/ 4474931 w 10416961"/>
              <a:gd name="connsiteY1211" fmla="*/ 2410563 h 6858000"/>
              <a:gd name="connsiteX1212" fmla="*/ 4409074 w 10416961"/>
              <a:gd name="connsiteY1212" fmla="*/ 2418818 h 6858000"/>
              <a:gd name="connsiteX1213" fmla="*/ 2864933 w 10416961"/>
              <a:gd name="connsiteY1213" fmla="*/ 2324864 h 6858000"/>
              <a:gd name="connsiteX1214" fmla="*/ 2877989 w 10416961"/>
              <a:gd name="connsiteY1214" fmla="*/ 2279877 h 6858000"/>
              <a:gd name="connsiteX1215" fmla="*/ 2836665 w 10416961"/>
              <a:gd name="connsiteY1215" fmla="*/ 2255137 h 6858000"/>
              <a:gd name="connsiteX1216" fmla="*/ 2781054 w 10416961"/>
              <a:gd name="connsiteY1216" fmla="*/ 2221176 h 6858000"/>
              <a:gd name="connsiteX1217" fmla="*/ 2866357 w 10416961"/>
              <a:gd name="connsiteY1217" fmla="*/ 2175361 h 6858000"/>
              <a:gd name="connsiteX1218" fmla="*/ 2924857 w 10416961"/>
              <a:gd name="connsiteY1218" fmla="*/ 2203955 h 6858000"/>
              <a:gd name="connsiteX1219" fmla="*/ 2955942 w 10416961"/>
              <a:gd name="connsiteY1219" fmla="*/ 2258939 h 6858000"/>
              <a:gd name="connsiteX1220" fmla="*/ 2897843 w 10416961"/>
              <a:gd name="connsiteY1220" fmla="*/ 2326663 h 6858000"/>
              <a:gd name="connsiteX1221" fmla="*/ 2864933 w 10416961"/>
              <a:gd name="connsiteY1221" fmla="*/ 2324864 h 6858000"/>
              <a:gd name="connsiteX1222" fmla="*/ 6442067 w 10416961"/>
              <a:gd name="connsiteY1222" fmla="*/ 3987489 h 6858000"/>
              <a:gd name="connsiteX1223" fmla="*/ 6548288 w 10416961"/>
              <a:gd name="connsiteY1223" fmla="*/ 3921346 h 6858000"/>
              <a:gd name="connsiteX1224" fmla="*/ 6581612 w 10416961"/>
              <a:gd name="connsiteY1224" fmla="*/ 3894783 h 6858000"/>
              <a:gd name="connsiteX1225" fmla="*/ 6619018 w 10416961"/>
              <a:gd name="connsiteY1225" fmla="*/ 3864964 h 6858000"/>
              <a:gd name="connsiteX1226" fmla="*/ 6668302 w 10416961"/>
              <a:gd name="connsiteY1226" fmla="*/ 3821772 h 6858000"/>
              <a:gd name="connsiteX1227" fmla="*/ 6717547 w 10416961"/>
              <a:gd name="connsiteY1227" fmla="*/ 3778451 h 6858000"/>
              <a:gd name="connsiteX1228" fmla="*/ 6774898 w 10416961"/>
              <a:gd name="connsiteY1228" fmla="*/ 3728248 h 6858000"/>
              <a:gd name="connsiteX1229" fmla="*/ 6828207 w 10416961"/>
              <a:gd name="connsiteY1229" fmla="*/ 3681366 h 6858000"/>
              <a:gd name="connsiteX1230" fmla="*/ 6848646 w 10416961"/>
              <a:gd name="connsiteY1230" fmla="*/ 3664697 h 6858000"/>
              <a:gd name="connsiteX1231" fmla="*/ 6957419 w 10416961"/>
              <a:gd name="connsiteY1231" fmla="*/ 3571303 h 6858000"/>
              <a:gd name="connsiteX1232" fmla="*/ 7064804 w 10416961"/>
              <a:gd name="connsiteY1232" fmla="*/ 3496275 h 6858000"/>
              <a:gd name="connsiteX1233" fmla="*/ 7200243 w 10416961"/>
              <a:gd name="connsiteY1233" fmla="*/ 3394431 h 6858000"/>
              <a:gd name="connsiteX1234" fmla="*/ 7268817 w 10416961"/>
              <a:gd name="connsiteY1234" fmla="*/ 3332292 h 6858000"/>
              <a:gd name="connsiteX1235" fmla="*/ 7364604 w 10416961"/>
              <a:gd name="connsiteY1235" fmla="*/ 3245651 h 6858000"/>
              <a:gd name="connsiteX1236" fmla="*/ 7490654 w 10416961"/>
              <a:gd name="connsiteY1236" fmla="*/ 3131748 h 6858000"/>
              <a:gd name="connsiteX1237" fmla="*/ 7586550 w 10416961"/>
              <a:gd name="connsiteY1237" fmla="*/ 3051809 h 6858000"/>
              <a:gd name="connsiteX1238" fmla="*/ 7603212 w 10416961"/>
              <a:gd name="connsiteY1238" fmla="*/ 3038319 h 6858000"/>
              <a:gd name="connsiteX1239" fmla="*/ 7664511 w 10416961"/>
              <a:gd name="connsiteY1239" fmla="*/ 2988333 h 6858000"/>
              <a:gd name="connsiteX1240" fmla="*/ 7799235 w 10416961"/>
              <a:gd name="connsiteY1240" fmla="*/ 2868737 h 6858000"/>
              <a:gd name="connsiteX1241" fmla="*/ 7816252 w 10416961"/>
              <a:gd name="connsiteY1241" fmla="*/ 2830858 h 6858000"/>
              <a:gd name="connsiteX1242" fmla="*/ 7767933 w 10416961"/>
              <a:gd name="connsiteY1242" fmla="*/ 2847730 h 6858000"/>
              <a:gd name="connsiteX1243" fmla="*/ 7721519 w 10416961"/>
              <a:gd name="connsiteY1243" fmla="*/ 2881391 h 6858000"/>
              <a:gd name="connsiteX1244" fmla="*/ 7643208 w 10416961"/>
              <a:gd name="connsiteY1244" fmla="*/ 2913874 h 6858000"/>
              <a:gd name="connsiteX1245" fmla="*/ 7607979 w 10416961"/>
              <a:gd name="connsiteY1245" fmla="*/ 2902634 h 6858000"/>
              <a:gd name="connsiteX1246" fmla="*/ 7896805 w 10416961"/>
              <a:gd name="connsiteY1246" fmla="*/ 2652935 h 6858000"/>
              <a:gd name="connsiteX1247" fmla="*/ 7923498 w 10416961"/>
              <a:gd name="connsiteY1247" fmla="*/ 2631894 h 6858000"/>
              <a:gd name="connsiteX1248" fmla="*/ 7981239 w 10416961"/>
              <a:gd name="connsiteY1248" fmla="*/ 2591906 h 6858000"/>
              <a:gd name="connsiteX1249" fmla="*/ 8034522 w 10416961"/>
              <a:gd name="connsiteY1249" fmla="*/ 2555250 h 6858000"/>
              <a:gd name="connsiteX1250" fmla="*/ 8087839 w 10416961"/>
              <a:gd name="connsiteY1250" fmla="*/ 2518594 h 6858000"/>
              <a:gd name="connsiteX1251" fmla="*/ 8141157 w 10416961"/>
              <a:gd name="connsiteY1251" fmla="*/ 2481938 h 6858000"/>
              <a:gd name="connsiteX1252" fmla="*/ 8194475 w 10416961"/>
              <a:gd name="connsiteY1252" fmla="*/ 2445282 h 6858000"/>
              <a:gd name="connsiteX1253" fmla="*/ 8247793 w 10416961"/>
              <a:gd name="connsiteY1253" fmla="*/ 2408265 h 6858000"/>
              <a:gd name="connsiteX1254" fmla="*/ 8364425 w 10416961"/>
              <a:gd name="connsiteY1254" fmla="*/ 2336421 h 6858000"/>
              <a:gd name="connsiteX1255" fmla="*/ 8487722 w 10416961"/>
              <a:gd name="connsiteY1255" fmla="*/ 2261611 h 6858000"/>
              <a:gd name="connsiteX1256" fmla="*/ 8509383 w 10416961"/>
              <a:gd name="connsiteY1256" fmla="*/ 2251034 h 6858000"/>
              <a:gd name="connsiteX1257" fmla="*/ 8521046 w 10416961"/>
              <a:gd name="connsiteY1257" fmla="*/ 2241680 h 6858000"/>
              <a:gd name="connsiteX1258" fmla="*/ 8535109 w 10416961"/>
              <a:gd name="connsiteY1258" fmla="*/ 2231778 h 6858000"/>
              <a:gd name="connsiteX1259" fmla="*/ 8566767 w 10416961"/>
              <a:gd name="connsiteY1259" fmla="*/ 2213001 h 6858000"/>
              <a:gd name="connsiteX1260" fmla="*/ 8515642 w 10416961"/>
              <a:gd name="connsiteY1260" fmla="*/ 2080126 h 6858000"/>
              <a:gd name="connsiteX1261" fmla="*/ 8424408 w 10416961"/>
              <a:gd name="connsiteY1261" fmla="*/ 2091277 h 6858000"/>
              <a:gd name="connsiteX1262" fmla="*/ 8396233 w 10416961"/>
              <a:gd name="connsiteY1262" fmla="*/ 2102008 h 6858000"/>
              <a:gd name="connsiteX1263" fmla="*/ 8282093 w 10416961"/>
              <a:gd name="connsiteY1263" fmla="*/ 2163652 h 6858000"/>
              <a:gd name="connsiteX1264" fmla="*/ 8147822 w 10416961"/>
              <a:gd name="connsiteY1264" fmla="*/ 2275160 h 6858000"/>
              <a:gd name="connsiteX1265" fmla="*/ 7994533 w 10416961"/>
              <a:gd name="connsiteY1265" fmla="*/ 2405450 h 6858000"/>
              <a:gd name="connsiteX1266" fmla="*/ 7925989 w 10416961"/>
              <a:gd name="connsiteY1266" fmla="*/ 2459037 h 6858000"/>
              <a:gd name="connsiteX1267" fmla="*/ 7803442 w 10416961"/>
              <a:gd name="connsiteY1267" fmla="*/ 2547486 h 6858000"/>
              <a:gd name="connsiteX1268" fmla="*/ 7780116 w 10416961"/>
              <a:gd name="connsiteY1268" fmla="*/ 2563787 h 6858000"/>
              <a:gd name="connsiteX1269" fmla="*/ 7744606 w 10416961"/>
              <a:gd name="connsiteY1269" fmla="*/ 2588471 h 6858000"/>
              <a:gd name="connsiteX1270" fmla="*/ 7714615 w 10416961"/>
              <a:gd name="connsiteY1270" fmla="*/ 2608904 h 6858000"/>
              <a:gd name="connsiteX1271" fmla="*/ 7622885 w 10416961"/>
              <a:gd name="connsiteY1271" fmla="*/ 2655206 h 6858000"/>
              <a:gd name="connsiteX1272" fmla="*/ 7602890 w 10416961"/>
              <a:gd name="connsiteY1272" fmla="*/ 2660905 h 6858000"/>
              <a:gd name="connsiteX1273" fmla="*/ 7565568 w 10416961"/>
              <a:gd name="connsiteY1273" fmla="*/ 2679023 h 6858000"/>
              <a:gd name="connsiteX1274" fmla="*/ 7495589 w 10416961"/>
              <a:gd name="connsiteY1274" fmla="*/ 2740787 h 6858000"/>
              <a:gd name="connsiteX1275" fmla="*/ 7250161 w 10416961"/>
              <a:gd name="connsiteY1275" fmla="*/ 2962798 h 6858000"/>
              <a:gd name="connsiteX1276" fmla="*/ 6943357 w 10416961"/>
              <a:gd name="connsiteY1276" fmla="*/ 3155075 h 6858000"/>
              <a:gd name="connsiteX1277" fmla="*/ 6934842 w 10416961"/>
              <a:gd name="connsiteY1277" fmla="*/ 3161017 h 6858000"/>
              <a:gd name="connsiteX1278" fmla="*/ 6919224 w 10416961"/>
              <a:gd name="connsiteY1278" fmla="*/ 3170879 h 6858000"/>
              <a:gd name="connsiteX1279" fmla="*/ 6885901 w 10416961"/>
              <a:gd name="connsiteY1279" fmla="*/ 3192505 h 6858000"/>
              <a:gd name="connsiteX1280" fmla="*/ 6868195 w 10416961"/>
              <a:gd name="connsiteY1280" fmla="*/ 3264619 h 6858000"/>
              <a:gd name="connsiteX1281" fmla="*/ 6837248 w 10416961"/>
              <a:gd name="connsiteY1281" fmla="*/ 3335022 h 6858000"/>
              <a:gd name="connsiteX1282" fmla="*/ 6768526 w 10416961"/>
              <a:gd name="connsiteY1282" fmla="*/ 3268375 h 6858000"/>
              <a:gd name="connsiteX1283" fmla="*/ 6755338 w 10416961"/>
              <a:gd name="connsiteY1283" fmla="*/ 3251713 h 6858000"/>
              <a:gd name="connsiteX1284" fmla="*/ 6755118 w 10416961"/>
              <a:gd name="connsiteY1284" fmla="*/ 3283138 h 6858000"/>
              <a:gd name="connsiteX1285" fmla="*/ 6728767 w 10416961"/>
              <a:gd name="connsiteY1285" fmla="*/ 3381676 h 6858000"/>
              <a:gd name="connsiteX1286" fmla="*/ 6709439 w 10416961"/>
              <a:gd name="connsiteY1286" fmla="*/ 3409313 h 6858000"/>
              <a:gd name="connsiteX1287" fmla="*/ 6620723 w 10416961"/>
              <a:gd name="connsiteY1287" fmla="*/ 3496642 h 6858000"/>
              <a:gd name="connsiteX1288" fmla="*/ 6585157 w 10416961"/>
              <a:gd name="connsiteY1288" fmla="*/ 3472042 h 6858000"/>
              <a:gd name="connsiteX1289" fmla="*/ 6549956 w 10416961"/>
              <a:gd name="connsiteY1289" fmla="*/ 3496253 h 6858000"/>
              <a:gd name="connsiteX1290" fmla="*/ 6380655 w 10416961"/>
              <a:gd name="connsiteY1290" fmla="*/ 3614941 h 6858000"/>
              <a:gd name="connsiteX1291" fmla="*/ 6365008 w 10416961"/>
              <a:gd name="connsiteY1291" fmla="*/ 3621605 h 6858000"/>
              <a:gd name="connsiteX1292" fmla="*/ 6347159 w 10416961"/>
              <a:gd name="connsiteY1292" fmla="*/ 3628270 h 6858000"/>
              <a:gd name="connsiteX1293" fmla="*/ 6248376 w 10416961"/>
              <a:gd name="connsiteY1293" fmla="*/ 3681353 h 6858000"/>
              <a:gd name="connsiteX1294" fmla="*/ 6215052 w 10416961"/>
              <a:gd name="connsiteY1294" fmla="*/ 3708082 h 6858000"/>
              <a:gd name="connsiteX1295" fmla="*/ 6067427 w 10416961"/>
              <a:gd name="connsiteY1295" fmla="*/ 3885097 h 6858000"/>
              <a:gd name="connsiteX1296" fmla="*/ 6088349 w 10416961"/>
              <a:gd name="connsiteY1296" fmla="*/ 3907063 h 6858000"/>
              <a:gd name="connsiteX1297" fmla="*/ 6181729 w 10416961"/>
              <a:gd name="connsiteY1297" fmla="*/ 3883453 h 6858000"/>
              <a:gd name="connsiteX1298" fmla="*/ 6206166 w 10416961"/>
              <a:gd name="connsiteY1298" fmla="*/ 3874906 h 6858000"/>
              <a:gd name="connsiteX1299" fmla="*/ 6216163 w 10416961"/>
              <a:gd name="connsiteY1299" fmla="*/ 3869866 h 6858000"/>
              <a:gd name="connsiteX1300" fmla="*/ 6248376 w 10416961"/>
              <a:gd name="connsiteY1300" fmla="*/ 3849557 h 6858000"/>
              <a:gd name="connsiteX1301" fmla="*/ 6489671 w 10416961"/>
              <a:gd name="connsiteY1301" fmla="*/ 3686316 h 6858000"/>
              <a:gd name="connsiteX1302" fmla="*/ 6528294 w 10416961"/>
              <a:gd name="connsiteY1302" fmla="*/ 3655005 h 6858000"/>
              <a:gd name="connsiteX1303" fmla="*/ 6561618 w 10416961"/>
              <a:gd name="connsiteY1303" fmla="*/ 3628044 h 6858000"/>
              <a:gd name="connsiteX1304" fmla="*/ 6759040 w 10416961"/>
              <a:gd name="connsiteY1304" fmla="*/ 3477584 h 6858000"/>
              <a:gd name="connsiteX1305" fmla="*/ 6830342 w 10416961"/>
              <a:gd name="connsiteY1305" fmla="*/ 3453051 h 6858000"/>
              <a:gd name="connsiteX1306" fmla="*/ 6696184 w 10416961"/>
              <a:gd name="connsiteY1306" fmla="*/ 3613072 h 6858000"/>
              <a:gd name="connsiteX1307" fmla="*/ 6396294 w 10416961"/>
              <a:gd name="connsiteY1307" fmla="*/ 3917513 h 6858000"/>
              <a:gd name="connsiteX1308" fmla="*/ 6365722 w 10416961"/>
              <a:gd name="connsiteY1308" fmla="*/ 3990952 h 6858000"/>
              <a:gd name="connsiteX1309" fmla="*/ 6442067 w 10416961"/>
              <a:gd name="connsiteY1309" fmla="*/ 3987489 h 6858000"/>
              <a:gd name="connsiteX1310" fmla="*/ 6909850 w 10416961"/>
              <a:gd name="connsiteY1310" fmla="*/ 3443668 h 6858000"/>
              <a:gd name="connsiteX1311" fmla="*/ 6901519 w 10416961"/>
              <a:gd name="connsiteY1311" fmla="*/ 3412111 h 6858000"/>
              <a:gd name="connsiteX1312" fmla="*/ 7022357 w 10416961"/>
              <a:gd name="connsiteY1312" fmla="*/ 3257880 h 6858000"/>
              <a:gd name="connsiteX1313" fmla="*/ 7077425 w 10416961"/>
              <a:gd name="connsiteY1313" fmla="*/ 3213839 h 6858000"/>
              <a:gd name="connsiteX1314" fmla="*/ 7194058 w 10416961"/>
              <a:gd name="connsiteY1314" fmla="*/ 3132790 h 6858000"/>
              <a:gd name="connsiteX1315" fmla="*/ 7541073 w 10416961"/>
              <a:gd name="connsiteY1315" fmla="*/ 2958154 h 6858000"/>
              <a:gd name="connsiteX1316" fmla="*/ 7409126 w 10416961"/>
              <a:gd name="connsiteY1316" fmla="*/ 3096408 h 6858000"/>
              <a:gd name="connsiteX1317" fmla="*/ 7344705 w 10416961"/>
              <a:gd name="connsiteY1317" fmla="*/ 3140118 h 6858000"/>
              <a:gd name="connsiteX1318" fmla="*/ 7289797 w 10416961"/>
              <a:gd name="connsiteY1318" fmla="*/ 3174507 h 6858000"/>
              <a:gd name="connsiteX1319" fmla="*/ 7197808 w 10416961"/>
              <a:gd name="connsiteY1319" fmla="*/ 3246068 h 6858000"/>
              <a:gd name="connsiteX1320" fmla="*/ 7104125 w 10416961"/>
              <a:gd name="connsiteY1320" fmla="*/ 3301699 h 6858000"/>
              <a:gd name="connsiteX1321" fmla="*/ 7001489 w 10416961"/>
              <a:gd name="connsiteY1321" fmla="*/ 3374872 h 6858000"/>
              <a:gd name="connsiteX1322" fmla="*/ 6909850 w 10416961"/>
              <a:gd name="connsiteY1322" fmla="*/ 3443668 h 6858000"/>
              <a:gd name="connsiteX1323" fmla="*/ 7198989 w 10416961"/>
              <a:gd name="connsiteY1323" fmla="*/ 3963970 h 6858000"/>
              <a:gd name="connsiteX1324" fmla="*/ 7226424 w 10416961"/>
              <a:gd name="connsiteY1324" fmla="*/ 3911609 h 6858000"/>
              <a:gd name="connsiteX1325" fmla="*/ 7139146 w 10416961"/>
              <a:gd name="connsiteY1325" fmla="*/ 3953798 h 6858000"/>
              <a:gd name="connsiteX1326" fmla="*/ 7142479 w 10416961"/>
              <a:gd name="connsiteY1326" fmla="*/ 3969115 h 6858000"/>
              <a:gd name="connsiteX1327" fmla="*/ 7198989 w 10416961"/>
              <a:gd name="connsiteY1327" fmla="*/ 3963970 h 6858000"/>
              <a:gd name="connsiteX1328" fmla="*/ 3945394 w 10416961"/>
              <a:gd name="connsiteY1328" fmla="*/ 3865385 h 6858000"/>
              <a:gd name="connsiteX1329" fmla="*/ 3989190 w 10416961"/>
              <a:gd name="connsiteY1329" fmla="*/ 3839142 h 6858000"/>
              <a:gd name="connsiteX1330" fmla="*/ 4035688 w 10416961"/>
              <a:gd name="connsiteY1330" fmla="*/ 3831544 h 6858000"/>
              <a:gd name="connsiteX1331" fmla="*/ 4068361 w 10416961"/>
              <a:gd name="connsiteY1331" fmla="*/ 3816503 h 6858000"/>
              <a:gd name="connsiteX1332" fmla="*/ 4096686 w 10416961"/>
              <a:gd name="connsiteY1332" fmla="*/ 3773498 h 6858000"/>
              <a:gd name="connsiteX1333" fmla="*/ 4109000 w 10416961"/>
              <a:gd name="connsiteY1333" fmla="*/ 3751705 h 6858000"/>
              <a:gd name="connsiteX1334" fmla="*/ 4124611 w 10416961"/>
              <a:gd name="connsiteY1334" fmla="*/ 3723110 h 6858000"/>
              <a:gd name="connsiteX1335" fmla="*/ 4162150 w 10416961"/>
              <a:gd name="connsiteY1335" fmla="*/ 3658701 h 6858000"/>
              <a:gd name="connsiteX1336" fmla="*/ 4190137 w 10416961"/>
              <a:gd name="connsiteY1336" fmla="*/ 3612048 h 6858000"/>
              <a:gd name="connsiteX1337" fmla="*/ 4230910 w 10416961"/>
              <a:gd name="connsiteY1337" fmla="*/ 3557352 h 6858000"/>
              <a:gd name="connsiteX1338" fmla="*/ 4585527 w 10416961"/>
              <a:gd name="connsiteY1338" fmla="*/ 3164370 h 6858000"/>
              <a:gd name="connsiteX1339" fmla="*/ 4823791 w 10416961"/>
              <a:gd name="connsiteY1339" fmla="*/ 2966111 h 6858000"/>
              <a:gd name="connsiteX1340" fmla="*/ 4837592 w 10416961"/>
              <a:gd name="connsiteY1340" fmla="*/ 2904259 h 6858000"/>
              <a:gd name="connsiteX1341" fmla="*/ 4834619 w 10416961"/>
              <a:gd name="connsiteY1341" fmla="*/ 2874019 h 6858000"/>
              <a:gd name="connsiteX1342" fmla="*/ 4817605 w 10416961"/>
              <a:gd name="connsiteY1342" fmla="*/ 2878005 h 6858000"/>
              <a:gd name="connsiteX1343" fmla="*/ 4786973 w 10416961"/>
              <a:gd name="connsiteY1343" fmla="*/ 2895151 h 6858000"/>
              <a:gd name="connsiteX1344" fmla="*/ 4773525 w 10416961"/>
              <a:gd name="connsiteY1344" fmla="*/ 2902005 h 6858000"/>
              <a:gd name="connsiteX1345" fmla="*/ 4711311 w 10416961"/>
              <a:gd name="connsiteY1345" fmla="*/ 2947989 h 6858000"/>
              <a:gd name="connsiteX1346" fmla="*/ 4641332 w 10416961"/>
              <a:gd name="connsiteY1346" fmla="*/ 3000447 h 6858000"/>
              <a:gd name="connsiteX1347" fmla="*/ 4502218 w 10416961"/>
              <a:gd name="connsiteY1347" fmla="*/ 3115087 h 6858000"/>
              <a:gd name="connsiteX1348" fmla="*/ 4335600 w 10416961"/>
              <a:gd name="connsiteY1348" fmla="*/ 3255119 h 6858000"/>
              <a:gd name="connsiteX1349" fmla="*/ 4262288 w 10416961"/>
              <a:gd name="connsiteY1349" fmla="*/ 3318558 h 6858000"/>
              <a:gd name="connsiteX1350" fmla="*/ 4146384 w 10416961"/>
              <a:gd name="connsiteY1350" fmla="*/ 3418331 h 6858000"/>
              <a:gd name="connsiteX1351" fmla="*/ 4089005 w 10416961"/>
              <a:gd name="connsiteY1351" fmla="*/ 3468317 h 6858000"/>
              <a:gd name="connsiteX1352" fmla="*/ 4031585 w 10416961"/>
              <a:gd name="connsiteY1352" fmla="*/ 3518302 h 6858000"/>
              <a:gd name="connsiteX1353" fmla="*/ 4004917 w 10416961"/>
              <a:gd name="connsiteY1353" fmla="*/ 3541155 h 6858000"/>
              <a:gd name="connsiteX1354" fmla="*/ 3889064 w 10416961"/>
              <a:gd name="connsiteY1354" fmla="*/ 3641612 h 6858000"/>
              <a:gd name="connsiteX1355" fmla="*/ 3805808 w 10416961"/>
              <a:gd name="connsiteY1355" fmla="*/ 3714924 h 6858000"/>
              <a:gd name="connsiteX1356" fmla="*/ 3702504 w 10416961"/>
              <a:gd name="connsiteY1356" fmla="*/ 3806010 h 6858000"/>
              <a:gd name="connsiteX1357" fmla="*/ 3659707 w 10416961"/>
              <a:gd name="connsiteY1357" fmla="*/ 3842341 h 6858000"/>
              <a:gd name="connsiteX1358" fmla="*/ 3640290 w 10416961"/>
              <a:gd name="connsiteY1358" fmla="*/ 3857553 h 6858000"/>
              <a:gd name="connsiteX1359" fmla="*/ 3659707 w 10416961"/>
              <a:gd name="connsiteY1359" fmla="*/ 3863698 h 6858000"/>
              <a:gd name="connsiteX1360" fmla="*/ 3945394 w 10416961"/>
              <a:gd name="connsiteY1360" fmla="*/ 3865385 h 6858000"/>
              <a:gd name="connsiteX1361" fmla="*/ 4449068 w 10416961"/>
              <a:gd name="connsiteY1361" fmla="*/ 3844187 h 6858000"/>
              <a:gd name="connsiteX1362" fmla="*/ 4505561 w 10416961"/>
              <a:gd name="connsiteY1362" fmla="*/ 3799176 h 6858000"/>
              <a:gd name="connsiteX1363" fmla="*/ 4586258 w 10416961"/>
              <a:gd name="connsiteY1363" fmla="*/ 3785093 h 6858000"/>
              <a:gd name="connsiteX1364" fmla="*/ 4685959 w 10416961"/>
              <a:gd name="connsiteY1364" fmla="*/ 3793398 h 6858000"/>
              <a:gd name="connsiteX1365" fmla="*/ 4942090 w 10416961"/>
              <a:gd name="connsiteY1365" fmla="*/ 3821380 h 6858000"/>
              <a:gd name="connsiteX1366" fmla="*/ 5045393 w 10416961"/>
              <a:gd name="connsiteY1366" fmla="*/ 3830890 h 6858000"/>
              <a:gd name="connsiteX1367" fmla="*/ 5405288 w 10416961"/>
              <a:gd name="connsiteY1367" fmla="*/ 3842576 h 6858000"/>
              <a:gd name="connsiteX1368" fmla="*/ 5823972 w 10416961"/>
              <a:gd name="connsiteY1368" fmla="*/ 3852847 h 6858000"/>
              <a:gd name="connsiteX1369" fmla="*/ 5902755 w 10416961"/>
              <a:gd name="connsiteY1369" fmla="*/ 3855669 h 6858000"/>
              <a:gd name="connsiteX1370" fmla="*/ 5947269 w 10416961"/>
              <a:gd name="connsiteY1370" fmla="*/ 3817044 h 6858000"/>
              <a:gd name="connsiteX1371" fmla="*/ 5995116 w 10416961"/>
              <a:gd name="connsiteY1371" fmla="*/ 3774842 h 6858000"/>
              <a:gd name="connsiteX1372" fmla="*/ 6038391 w 10416961"/>
              <a:gd name="connsiteY1372" fmla="*/ 3738090 h 6858000"/>
              <a:gd name="connsiteX1373" fmla="*/ 6085782 w 10416961"/>
              <a:gd name="connsiteY1373" fmla="*/ 3698250 h 6858000"/>
              <a:gd name="connsiteX1374" fmla="*/ 6201723 w 10416961"/>
              <a:gd name="connsiteY1374" fmla="*/ 3598476 h 6858000"/>
              <a:gd name="connsiteX1375" fmla="*/ 6275035 w 10416961"/>
              <a:gd name="connsiteY1375" fmla="*/ 3534979 h 6858000"/>
              <a:gd name="connsiteX1376" fmla="*/ 6298361 w 10416961"/>
              <a:gd name="connsiteY1376" fmla="*/ 3515864 h 6858000"/>
              <a:gd name="connsiteX1377" fmla="*/ 6341682 w 10416961"/>
              <a:gd name="connsiteY1377" fmla="*/ 3479323 h 6858000"/>
              <a:gd name="connsiteX1378" fmla="*/ 6382084 w 10416961"/>
              <a:gd name="connsiteY1378" fmla="*/ 3444875 h 6858000"/>
              <a:gd name="connsiteX1379" fmla="*/ 6435402 w 10416961"/>
              <a:gd name="connsiteY1379" fmla="*/ 3400644 h 6858000"/>
              <a:gd name="connsiteX1380" fmla="*/ 6588277 w 10416961"/>
              <a:gd name="connsiteY1380" fmla="*/ 3270219 h 6858000"/>
              <a:gd name="connsiteX1381" fmla="*/ 6754895 w 10416961"/>
              <a:gd name="connsiteY1381" fmla="*/ 3128750 h 6858000"/>
              <a:gd name="connsiteX1382" fmla="*/ 6808213 w 10416961"/>
              <a:gd name="connsiteY1382" fmla="*/ 3081763 h 6858000"/>
              <a:gd name="connsiteX1383" fmla="*/ 6861530 w 10416961"/>
              <a:gd name="connsiteY1383" fmla="*/ 3034887 h 6858000"/>
              <a:gd name="connsiteX1384" fmla="*/ 6882115 w 10416961"/>
              <a:gd name="connsiteY1384" fmla="*/ 3018105 h 6858000"/>
              <a:gd name="connsiteX1385" fmla="*/ 7037772 w 10416961"/>
              <a:gd name="connsiteY1385" fmla="*/ 2878489 h 6858000"/>
              <a:gd name="connsiteX1386" fmla="*/ 7184769 w 10416961"/>
              <a:gd name="connsiteY1386" fmla="*/ 2747909 h 6858000"/>
              <a:gd name="connsiteX1387" fmla="*/ 7214761 w 10416961"/>
              <a:gd name="connsiteY1387" fmla="*/ 2721433 h 6858000"/>
              <a:gd name="connsiteX1388" fmla="*/ 7336107 w 10416961"/>
              <a:gd name="connsiteY1388" fmla="*/ 2639209 h 6858000"/>
              <a:gd name="connsiteX1389" fmla="*/ 7418527 w 10416961"/>
              <a:gd name="connsiteY1389" fmla="*/ 2615232 h 6858000"/>
              <a:gd name="connsiteX1390" fmla="*/ 7451976 w 10416961"/>
              <a:gd name="connsiteY1390" fmla="*/ 2600237 h 6858000"/>
              <a:gd name="connsiteX1391" fmla="*/ 7458448 w 10416961"/>
              <a:gd name="connsiteY1391" fmla="*/ 2515661 h 6858000"/>
              <a:gd name="connsiteX1392" fmla="*/ 7551808 w 10416961"/>
              <a:gd name="connsiteY1392" fmla="*/ 2415127 h 6858000"/>
              <a:gd name="connsiteX1393" fmla="*/ 7676863 w 10416961"/>
              <a:gd name="connsiteY1393" fmla="*/ 2341979 h 6858000"/>
              <a:gd name="connsiteX1394" fmla="*/ 7691622 w 10416961"/>
              <a:gd name="connsiteY1394" fmla="*/ 2336416 h 6858000"/>
              <a:gd name="connsiteX1395" fmla="*/ 7818858 w 10416961"/>
              <a:gd name="connsiteY1395" fmla="*/ 2305546 h 6858000"/>
              <a:gd name="connsiteX1396" fmla="*/ 7873115 w 10416961"/>
              <a:gd name="connsiteY1396" fmla="*/ 2305323 h 6858000"/>
              <a:gd name="connsiteX1397" fmla="*/ 7853607 w 10416961"/>
              <a:gd name="connsiteY1397" fmla="*/ 2289161 h 6858000"/>
              <a:gd name="connsiteX1398" fmla="*/ 7823468 w 10416961"/>
              <a:gd name="connsiteY1398" fmla="*/ 2250596 h 6858000"/>
              <a:gd name="connsiteX1399" fmla="*/ 7825244 w 10416961"/>
              <a:gd name="connsiteY1399" fmla="*/ 2137647 h 6858000"/>
              <a:gd name="connsiteX1400" fmla="*/ 7878593 w 10416961"/>
              <a:gd name="connsiteY1400" fmla="*/ 2082054 h 6858000"/>
              <a:gd name="connsiteX1401" fmla="*/ 7889290 w 10416961"/>
              <a:gd name="connsiteY1401" fmla="*/ 2074544 h 6858000"/>
              <a:gd name="connsiteX1402" fmla="*/ 7926640 w 10416961"/>
              <a:gd name="connsiteY1402" fmla="*/ 2063686 h 6858000"/>
              <a:gd name="connsiteX1403" fmla="*/ 7965075 w 10416961"/>
              <a:gd name="connsiteY1403" fmla="*/ 2054534 h 6858000"/>
              <a:gd name="connsiteX1404" fmla="*/ 7988056 w 10416961"/>
              <a:gd name="connsiteY1404" fmla="*/ 2048731 h 6858000"/>
              <a:gd name="connsiteX1405" fmla="*/ 8207008 w 10416961"/>
              <a:gd name="connsiteY1405" fmla="*/ 1858786 h 6858000"/>
              <a:gd name="connsiteX1406" fmla="*/ 8228341 w 10416961"/>
              <a:gd name="connsiteY1406" fmla="*/ 1803293 h 6858000"/>
              <a:gd name="connsiteX1407" fmla="*/ 8226126 w 10416961"/>
              <a:gd name="connsiteY1407" fmla="*/ 1756647 h 6858000"/>
              <a:gd name="connsiteX1408" fmla="*/ 8104000 w 10416961"/>
              <a:gd name="connsiteY1408" fmla="*/ 1755711 h 6858000"/>
              <a:gd name="connsiteX1409" fmla="*/ 8068211 w 10416961"/>
              <a:gd name="connsiteY1409" fmla="*/ 1768812 h 6858000"/>
              <a:gd name="connsiteX1410" fmla="*/ 8061180 w 10416961"/>
              <a:gd name="connsiteY1410" fmla="*/ 1775477 h 6858000"/>
              <a:gd name="connsiteX1411" fmla="*/ 8052177 w 10416961"/>
              <a:gd name="connsiteY1411" fmla="*/ 1782142 h 6858000"/>
              <a:gd name="connsiteX1412" fmla="*/ 7902349 w 10416961"/>
              <a:gd name="connsiteY1412" fmla="*/ 1888199 h 6858000"/>
              <a:gd name="connsiteX1413" fmla="*/ 7794591 w 10416961"/>
              <a:gd name="connsiteY1413" fmla="*/ 2011616 h 6858000"/>
              <a:gd name="connsiteX1414" fmla="*/ 7774597 w 10416961"/>
              <a:gd name="connsiteY1414" fmla="*/ 2045398 h 6858000"/>
              <a:gd name="connsiteX1415" fmla="*/ 7754603 w 10416961"/>
              <a:gd name="connsiteY1415" fmla="*/ 2078701 h 6858000"/>
              <a:gd name="connsiteX1416" fmla="*/ 7690603 w 10416961"/>
              <a:gd name="connsiteY1416" fmla="*/ 2149173 h 6858000"/>
              <a:gd name="connsiteX1417" fmla="*/ 7635482 w 10416961"/>
              <a:gd name="connsiteY1417" fmla="*/ 2168696 h 6858000"/>
              <a:gd name="connsiteX1418" fmla="*/ 7587985 w 10416961"/>
              <a:gd name="connsiteY1418" fmla="*/ 2227879 h 6858000"/>
              <a:gd name="connsiteX1419" fmla="*/ 7560201 w 10416961"/>
              <a:gd name="connsiteY1419" fmla="*/ 2293451 h 6858000"/>
              <a:gd name="connsiteX1420" fmla="*/ 7481891 w 10416961"/>
              <a:gd name="connsiteY1420" fmla="*/ 2374044 h 6858000"/>
              <a:gd name="connsiteX1421" fmla="*/ 7428032 w 10416961"/>
              <a:gd name="connsiteY1421" fmla="*/ 2422345 h 6858000"/>
              <a:gd name="connsiteX1422" fmla="*/ 7368049 w 10416961"/>
              <a:gd name="connsiteY1422" fmla="*/ 2463261 h 6858000"/>
              <a:gd name="connsiteX1423" fmla="*/ 7217212 w 10416961"/>
              <a:gd name="connsiteY1423" fmla="*/ 2544702 h 6858000"/>
              <a:gd name="connsiteX1424" fmla="*/ 7125024 w 10416961"/>
              <a:gd name="connsiteY1424" fmla="*/ 2632969 h 6858000"/>
              <a:gd name="connsiteX1425" fmla="*/ 7048143 w 10416961"/>
              <a:gd name="connsiteY1425" fmla="*/ 2718277 h 6858000"/>
              <a:gd name="connsiteX1426" fmla="*/ 7003972 w 10416961"/>
              <a:gd name="connsiteY1426" fmla="*/ 2738104 h 6858000"/>
              <a:gd name="connsiteX1427" fmla="*/ 6981213 w 10416961"/>
              <a:gd name="connsiteY1427" fmla="*/ 2755191 h 6858000"/>
              <a:gd name="connsiteX1428" fmla="*/ 6801548 w 10416961"/>
              <a:gd name="connsiteY1428" fmla="*/ 2912345 h 6858000"/>
              <a:gd name="connsiteX1429" fmla="*/ 6571365 w 10416961"/>
              <a:gd name="connsiteY1429" fmla="*/ 3108565 h 6858000"/>
              <a:gd name="connsiteX1430" fmla="*/ 6514405 w 10416961"/>
              <a:gd name="connsiteY1430" fmla="*/ 3121519 h 6858000"/>
              <a:gd name="connsiteX1431" fmla="*/ 6466410 w 10416961"/>
              <a:gd name="connsiteY1431" fmla="*/ 3125665 h 6858000"/>
              <a:gd name="connsiteX1432" fmla="*/ 6308358 w 10416961"/>
              <a:gd name="connsiteY1432" fmla="*/ 3234924 h 6858000"/>
              <a:gd name="connsiteX1433" fmla="*/ 6205756 w 10416961"/>
              <a:gd name="connsiteY1433" fmla="*/ 3324842 h 6858000"/>
              <a:gd name="connsiteX1434" fmla="*/ 6175064 w 10416961"/>
              <a:gd name="connsiteY1434" fmla="*/ 3350993 h 6858000"/>
              <a:gd name="connsiteX1435" fmla="*/ 6039143 w 10416961"/>
              <a:gd name="connsiteY1435" fmla="*/ 3471787 h 6858000"/>
              <a:gd name="connsiteX1436" fmla="*/ 5998458 w 10416961"/>
              <a:gd name="connsiteY1436" fmla="*/ 3505110 h 6858000"/>
              <a:gd name="connsiteX1437" fmla="*/ 5957690 w 10416961"/>
              <a:gd name="connsiteY1437" fmla="*/ 3538296 h 6858000"/>
              <a:gd name="connsiteX1438" fmla="*/ 5875151 w 10416961"/>
              <a:gd name="connsiteY1438" fmla="*/ 3604712 h 6858000"/>
              <a:gd name="connsiteX1439" fmla="*/ 5828498 w 10416961"/>
              <a:gd name="connsiteY1439" fmla="*/ 3641991 h 6858000"/>
              <a:gd name="connsiteX1440" fmla="*/ 5701874 w 10416961"/>
              <a:gd name="connsiteY1440" fmla="*/ 3726234 h 6858000"/>
              <a:gd name="connsiteX1441" fmla="*/ 5588568 w 10416961"/>
              <a:gd name="connsiteY1441" fmla="*/ 3696835 h 6858000"/>
              <a:gd name="connsiteX1442" fmla="*/ 5602508 w 10416961"/>
              <a:gd name="connsiteY1442" fmla="*/ 3657709 h 6858000"/>
              <a:gd name="connsiteX1443" fmla="*/ 5641886 w 10416961"/>
              <a:gd name="connsiteY1443" fmla="*/ 3536260 h 6858000"/>
              <a:gd name="connsiteX1444" fmla="*/ 5666879 w 10416961"/>
              <a:gd name="connsiteY1444" fmla="*/ 3455226 h 6858000"/>
              <a:gd name="connsiteX1445" fmla="*/ 5785841 w 10416961"/>
              <a:gd name="connsiteY1445" fmla="*/ 3401670 h 6858000"/>
              <a:gd name="connsiteX1446" fmla="*/ 5835964 w 10416961"/>
              <a:gd name="connsiteY1446" fmla="*/ 3412560 h 6858000"/>
              <a:gd name="connsiteX1447" fmla="*/ 5912188 w 10416961"/>
              <a:gd name="connsiteY1447" fmla="*/ 3392028 h 6858000"/>
              <a:gd name="connsiteX1448" fmla="*/ 5897450 w 10416961"/>
              <a:gd name="connsiteY1448" fmla="*/ 3355017 h 6858000"/>
              <a:gd name="connsiteX1449" fmla="*/ 5848492 w 10416961"/>
              <a:gd name="connsiteY1449" fmla="*/ 3316964 h 6858000"/>
              <a:gd name="connsiteX1450" fmla="*/ 5884719 w 10416961"/>
              <a:gd name="connsiteY1450" fmla="*/ 3260192 h 6858000"/>
              <a:gd name="connsiteX1451" fmla="*/ 5927248 w 10416961"/>
              <a:gd name="connsiteY1451" fmla="*/ 3248529 h 6858000"/>
              <a:gd name="connsiteX1452" fmla="*/ 6178396 w 10416961"/>
              <a:gd name="connsiteY1452" fmla="*/ 3048853 h 6858000"/>
              <a:gd name="connsiteX1453" fmla="*/ 6417643 w 10416961"/>
              <a:gd name="connsiteY1453" fmla="*/ 2858179 h 6858000"/>
              <a:gd name="connsiteX1454" fmla="*/ 6518521 w 10416961"/>
              <a:gd name="connsiteY1454" fmla="*/ 2772032 h 6858000"/>
              <a:gd name="connsiteX1455" fmla="*/ 6641594 w 10416961"/>
              <a:gd name="connsiteY1455" fmla="*/ 2654487 h 6858000"/>
              <a:gd name="connsiteX1456" fmla="*/ 6698665 w 10416961"/>
              <a:gd name="connsiteY1456" fmla="*/ 2609325 h 6858000"/>
              <a:gd name="connsiteX1457" fmla="*/ 6719805 w 10416961"/>
              <a:gd name="connsiteY1457" fmla="*/ 2596183 h 6858000"/>
              <a:gd name="connsiteX1458" fmla="*/ 6742712 w 10416961"/>
              <a:gd name="connsiteY1458" fmla="*/ 2579991 h 6858000"/>
              <a:gd name="connsiteX1459" fmla="*/ 6964160 w 10416961"/>
              <a:gd name="connsiteY1459" fmla="*/ 2455238 h 6858000"/>
              <a:gd name="connsiteX1460" fmla="*/ 6990330 w 10416961"/>
              <a:gd name="connsiteY1460" fmla="*/ 2445375 h 6858000"/>
              <a:gd name="connsiteX1461" fmla="*/ 7051978 w 10416961"/>
              <a:gd name="connsiteY1461" fmla="*/ 2431166 h 6858000"/>
              <a:gd name="connsiteX1462" fmla="*/ 7094796 w 10416961"/>
              <a:gd name="connsiteY1462" fmla="*/ 2421035 h 6858000"/>
              <a:gd name="connsiteX1463" fmla="*/ 7089503 w 10416961"/>
              <a:gd name="connsiteY1463" fmla="*/ 2415291 h 6858000"/>
              <a:gd name="connsiteX1464" fmla="*/ 7028148 w 10416961"/>
              <a:gd name="connsiteY1464" fmla="*/ 2351974 h 6858000"/>
              <a:gd name="connsiteX1465" fmla="*/ 7089874 w 10416961"/>
              <a:gd name="connsiteY1465" fmla="*/ 2286604 h 6858000"/>
              <a:gd name="connsiteX1466" fmla="*/ 7238416 w 10416961"/>
              <a:gd name="connsiteY1466" fmla="*/ 2189172 h 6858000"/>
              <a:gd name="connsiteX1467" fmla="*/ 7288286 w 10416961"/>
              <a:gd name="connsiteY1467" fmla="*/ 2148702 h 6858000"/>
              <a:gd name="connsiteX1468" fmla="*/ 7361574 w 10416961"/>
              <a:gd name="connsiteY1468" fmla="*/ 2085387 h 6858000"/>
              <a:gd name="connsiteX1469" fmla="*/ 7471658 w 10416961"/>
              <a:gd name="connsiteY1469" fmla="*/ 1985627 h 6858000"/>
              <a:gd name="connsiteX1470" fmla="*/ 7778268 w 10416961"/>
              <a:gd name="connsiteY1470" fmla="*/ 1655512 h 6858000"/>
              <a:gd name="connsiteX1471" fmla="*/ 7756179 w 10416961"/>
              <a:gd name="connsiteY1471" fmla="*/ 1661943 h 6858000"/>
              <a:gd name="connsiteX1472" fmla="*/ 7711282 w 10416961"/>
              <a:gd name="connsiteY1472" fmla="*/ 1682598 h 6858000"/>
              <a:gd name="connsiteX1473" fmla="*/ 7547997 w 10416961"/>
              <a:gd name="connsiteY1473" fmla="*/ 1759956 h 6858000"/>
              <a:gd name="connsiteX1474" fmla="*/ 7404705 w 10416961"/>
              <a:gd name="connsiteY1474" fmla="*/ 1828912 h 6858000"/>
              <a:gd name="connsiteX1475" fmla="*/ 7360084 w 10416961"/>
              <a:gd name="connsiteY1475" fmla="*/ 1848425 h 6858000"/>
              <a:gd name="connsiteX1476" fmla="*/ 7321672 w 10416961"/>
              <a:gd name="connsiteY1476" fmla="*/ 1862119 h 6858000"/>
              <a:gd name="connsiteX1477" fmla="*/ 7302978 w 10416961"/>
              <a:gd name="connsiteY1477" fmla="*/ 1868192 h 6858000"/>
              <a:gd name="connsiteX1478" fmla="*/ 7198099 w 10416961"/>
              <a:gd name="connsiteY1478" fmla="*/ 1902211 h 6858000"/>
              <a:gd name="connsiteX1479" fmla="*/ 6994143 w 10416961"/>
              <a:gd name="connsiteY1479" fmla="*/ 2032974 h 6858000"/>
              <a:gd name="connsiteX1480" fmla="*/ 6897842 w 10416961"/>
              <a:gd name="connsiteY1480" fmla="*/ 2115378 h 6858000"/>
              <a:gd name="connsiteX1481" fmla="*/ 6824519 w 10416961"/>
              <a:gd name="connsiteY1481" fmla="*/ 2145369 h 6858000"/>
              <a:gd name="connsiteX1482" fmla="*/ 6754920 w 10416961"/>
              <a:gd name="connsiteY1482" fmla="*/ 2175361 h 6858000"/>
              <a:gd name="connsiteX1483" fmla="*/ 6748230 w 10416961"/>
              <a:gd name="connsiteY1483" fmla="*/ 2182025 h 6858000"/>
              <a:gd name="connsiteX1484" fmla="*/ 6740095 w 10416961"/>
              <a:gd name="connsiteY1484" fmla="*/ 2188690 h 6858000"/>
              <a:gd name="connsiteX1485" fmla="*/ 6638458 w 10416961"/>
              <a:gd name="connsiteY1485" fmla="*/ 2234722 h 6858000"/>
              <a:gd name="connsiteX1486" fmla="*/ 6449793 w 10416961"/>
              <a:gd name="connsiteY1486" fmla="*/ 2321985 h 6858000"/>
              <a:gd name="connsiteX1487" fmla="*/ 6424087 w 10416961"/>
              <a:gd name="connsiteY1487" fmla="*/ 2331941 h 6858000"/>
              <a:gd name="connsiteX1488" fmla="*/ 6393727 w 10416961"/>
              <a:gd name="connsiteY1488" fmla="*/ 2341938 h 6858000"/>
              <a:gd name="connsiteX1489" fmla="*/ 6378338 w 10416961"/>
              <a:gd name="connsiteY1489" fmla="*/ 2348643 h 6858000"/>
              <a:gd name="connsiteX1490" fmla="*/ 6360645 w 10416961"/>
              <a:gd name="connsiteY1490" fmla="*/ 2355308 h 6858000"/>
              <a:gd name="connsiteX1491" fmla="*/ 6329381 w 10416961"/>
              <a:gd name="connsiteY1491" fmla="*/ 2364148 h 6858000"/>
              <a:gd name="connsiteX1492" fmla="*/ 6221722 w 10416961"/>
              <a:gd name="connsiteY1492" fmla="*/ 2422307 h 6858000"/>
              <a:gd name="connsiteX1493" fmla="*/ 6191726 w 10416961"/>
              <a:gd name="connsiteY1493" fmla="*/ 2441950 h 6858000"/>
              <a:gd name="connsiteX1494" fmla="*/ 6161734 w 10416961"/>
              <a:gd name="connsiteY1494" fmla="*/ 2461592 h 6858000"/>
              <a:gd name="connsiteX1495" fmla="*/ 6115081 w 10416961"/>
              <a:gd name="connsiteY1495" fmla="*/ 2498340 h 6858000"/>
              <a:gd name="connsiteX1496" fmla="*/ 6068428 w 10416961"/>
              <a:gd name="connsiteY1496" fmla="*/ 2534996 h 6858000"/>
              <a:gd name="connsiteX1497" fmla="*/ 6011778 w 10416961"/>
              <a:gd name="connsiteY1497" fmla="*/ 2581428 h 6858000"/>
              <a:gd name="connsiteX1498" fmla="*/ 5901616 w 10416961"/>
              <a:gd name="connsiteY1498" fmla="*/ 2678066 h 6858000"/>
              <a:gd name="connsiteX1499" fmla="*/ 5734998 w 10416961"/>
              <a:gd name="connsiteY1499" fmla="*/ 2835805 h 6858000"/>
              <a:gd name="connsiteX1500" fmla="*/ 5464003 w 10416961"/>
              <a:gd name="connsiteY1500" fmla="*/ 3075098 h 6858000"/>
              <a:gd name="connsiteX1501" fmla="*/ 5523716 w 10416961"/>
              <a:gd name="connsiteY1501" fmla="*/ 2912176 h 6858000"/>
              <a:gd name="connsiteX1502" fmla="*/ 5565994 w 10416961"/>
              <a:gd name="connsiteY1502" fmla="*/ 2848498 h 6858000"/>
              <a:gd name="connsiteX1503" fmla="*/ 5701869 w 10416961"/>
              <a:gd name="connsiteY1503" fmla="*/ 2702901 h 6858000"/>
              <a:gd name="connsiteX1504" fmla="*/ 5772586 w 10416961"/>
              <a:gd name="connsiteY1504" fmla="*/ 2645313 h 6858000"/>
              <a:gd name="connsiteX1505" fmla="*/ 5888481 w 10416961"/>
              <a:gd name="connsiteY1505" fmla="*/ 2545356 h 6858000"/>
              <a:gd name="connsiteX1506" fmla="*/ 5965780 w 10416961"/>
              <a:gd name="connsiteY1506" fmla="*/ 2478756 h 6858000"/>
              <a:gd name="connsiteX1507" fmla="*/ 6161989 w 10416961"/>
              <a:gd name="connsiteY1507" fmla="*/ 2315320 h 6858000"/>
              <a:gd name="connsiteX1508" fmla="*/ 6211947 w 10416961"/>
              <a:gd name="connsiteY1508" fmla="*/ 2273950 h 6858000"/>
              <a:gd name="connsiteX1509" fmla="*/ 6315579 w 10416961"/>
              <a:gd name="connsiteY1509" fmla="*/ 2195645 h 6858000"/>
              <a:gd name="connsiteX1510" fmla="*/ 6404997 w 10416961"/>
              <a:gd name="connsiteY1510" fmla="*/ 2130293 h 6858000"/>
              <a:gd name="connsiteX1511" fmla="*/ 6441653 w 10416961"/>
              <a:gd name="connsiteY1511" fmla="*/ 2112054 h 6858000"/>
              <a:gd name="connsiteX1512" fmla="*/ 6488238 w 10416961"/>
              <a:gd name="connsiteY1512" fmla="*/ 2083815 h 6858000"/>
              <a:gd name="connsiteX1513" fmla="*/ 6509424 w 10416961"/>
              <a:gd name="connsiteY1513" fmla="*/ 2068725 h 6858000"/>
              <a:gd name="connsiteX1514" fmla="*/ 6537115 w 10416961"/>
              <a:gd name="connsiteY1514" fmla="*/ 2047065 h 6858000"/>
              <a:gd name="connsiteX1515" fmla="*/ 6701577 w 10416961"/>
              <a:gd name="connsiteY1515" fmla="*/ 1898328 h 6858000"/>
              <a:gd name="connsiteX1516" fmla="*/ 6741565 w 10416961"/>
              <a:gd name="connsiteY1516" fmla="*/ 1861855 h 6858000"/>
              <a:gd name="connsiteX1517" fmla="*/ 6857761 w 10416961"/>
              <a:gd name="connsiteY1517" fmla="*/ 1776307 h 6858000"/>
              <a:gd name="connsiteX1518" fmla="*/ 6899145 w 10416961"/>
              <a:gd name="connsiteY1518" fmla="*/ 1766316 h 6858000"/>
              <a:gd name="connsiteX1519" fmla="*/ 7014819 w 10416961"/>
              <a:gd name="connsiteY1519" fmla="*/ 1726275 h 6858000"/>
              <a:gd name="connsiteX1520" fmla="*/ 7263552 w 10416961"/>
              <a:gd name="connsiteY1520" fmla="*/ 1657113 h 6858000"/>
              <a:gd name="connsiteX1521" fmla="*/ 7426369 w 10416961"/>
              <a:gd name="connsiteY1521" fmla="*/ 1599812 h 6858000"/>
              <a:gd name="connsiteX1522" fmla="*/ 7442636 w 10416961"/>
              <a:gd name="connsiteY1522" fmla="*/ 1488894 h 6858000"/>
              <a:gd name="connsiteX1523" fmla="*/ 7441309 w 10416961"/>
              <a:gd name="connsiteY1523" fmla="*/ 1405585 h 6858000"/>
              <a:gd name="connsiteX1524" fmla="*/ 7461870 w 10416961"/>
              <a:gd name="connsiteY1524" fmla="*/ 1393922 h 6858000"/>
              <a:gd name="connsiteX1525" fmla="*/ 7516880 w 10416961"/>
              <a:gd name="connsiteY1525" fmla="*/ 1382022 h 6858000"/>
              <a:gd name="connsiteX1526" fmla="*/ 7615338 w 10416961"/>
              <a:gd name="connsiteY1526" fmla="*/ 1278955 h 6858000"/>
              <a:gd name="connsiteX1527" fmla="*/ 7624122 w 10416961"/>
              <a:gd name="connsiteY1527" fmla="*/ 1151995 h 6858000"/>
              <a:gd name="connsiteX1528" fmla="*/ 7527414 w 10416961"/>
              <a:gd name="connsiteY1528" fmla="*/ 1118314 h 6858000"/>
              <a:gd name="connsiteX1529" fmla="*/ 7441788 w 10416961"/>
              <a:gd name="connsiteY1529" fmla="*/ 1104675 h 6858000"/>
              <a:gd name="connsiteX1530" fmla="*/ 7417402 w 10416961"/>
              <a:gd name="connsiteY1530" fmla="*/ 1095716 h 6858000"/>
              <a:gd name="connsiteX1531" fmla="*/ 7398012 w 10416961"/>
              <a:gd name="connsiteY1531" fmla="*/ 1082315 h 6858000"/>
              <a:gd name="connsiteX1532" fmla="*/ 7370261 w 10416961"/>
              <a:gd name="connsiteY1532" fmla="*/ 982375 h 6858000"/>
              <a:gd name="connsiteX1533" fmla="*/ 7310734 w 10416961"/>
              <a:gd name="connsiteY1533" fmla="*/ 905024 h 6858000"/>
              <a:gd name="connsiteX1534" fmla="*/ 7151281 w 10416961"/>
              <a:gd name="connsiteY1534" fmla="*/ 906130 h 6858000"/>
              <a:gd name="connsiteX1535" fmla="*/ 7020044 w 10416961"/>
              <a:gd name="connsiteY1535" fmla="*/ 962591 h 6858000"/>
              <a:gd name="connsiteX1536" fmla="*/ 6971920 w 10416961"/>
              <a:gd name="connsiteY1536" fmla="*/ 973188 h 6858000"/>
              <a:gd name="connsiteX1537" fmla="*/ 6901519 w 10416961"/>
              <a:gd name="connsiteY1537" fmla="*/ 946279 h 6858000"/>
              <a:gd name="connsiteX1538" fmla="*/ 6839273 w 10416961"/>
              <a:gd name="connsiteY1538" fmla="*/ 939010 h 6858000"/>
              <a:gd name="connsiteX1539" fmla="*/ 6794883 w 10416961"/>
              <a:gd name="connsiteY1539" fmla="*/ 908829 h 6858000"/>
              <a:gd name="connsiteX1540" fmla="*/ 6800478 w 10416961"/>
              <a:gd name="connsiteY1540" fmla="*/ 882404 h 6858000"/>
              <a:gd name="connsiteX1541" fmla="*/ 6813046 w 10416961"/>
              <a:gd name="connsiteY1541" fmla="*/ 867409 h 6858000"/>
              <a:gd name="connsiteX1542" fmla="*/ 6894854 w 10416961"/>
              <a:gd name="connsiteY1542" fmla="*/ 816835 h 6858000"/>
              <a:gd name="connsiteX1543" fmla="*/ 6954836 w 10416961"/>
              <a:gd name="connsiteY1543" fmla="*/ 805806 h 6858000"/>
              <a:gd name="connsiteX1544" fmla="*/ 7139417 w 10416961"/>
              <a:gd name="connsiteY1544" fmla="*/ 759678 h 6858000"/>
              <a:gd name="connsiteX1545" fmla="*/ 7101371 w 10416961"/>
              <a:gd name="connsiteY1545" fmla="*/ 733921 h 6858000"/>
              <a:gd name="connsiteX1546" fmla="*/ 7002393 w 10416961"/>
              <a:gd name="connsiteY1546" fmla="*/ 714898 h 6858000"/>
              <a:gd name="connsiteX1547" fmla="*/ 6932428 w 10416961"/>
              <a:gd name="connsiteY1547" fmla="*/ 722200 h 6858000"/>
              <a:gd name="connsiteX1548" fmla="*/ 6909594 w 10416961"/>
              <a:gd name="connsiteY1548" fmla="*/ 729116 h 6858000"/>
              <a:gd name="connsiteX1549" fmla="*/ 6850480 w 10416961"/>
              <a:gd name="connsiteY1549" fmla="*/ 749110 h 6858000"/>
              <a:gd name="connsiteX1550" fmla="*/ 6801639 w 10416961"/>
              <a:gd name="connsiteY1550" fmla="*/ 769104 h 6858000"/>
              <a:gd name="connsiteX1551" fmla="*/ 6793772 w 10416961"/>
              <a:gd name="connsiteY1551" fmla="*/ 774102 h 6858000"/>
              <a:gd name="connsiteX1552" fmla="*/ 6604938 w 10416961"/>
              <a:gd name="connsiteY1552" fmla="*/ 869344 h 6858000"/>
              <a:gd name="connsiteX1553" fmla="*/ 6505238 w 10416961"/>
              <a:gd name="connsiteY1553" fmla="*/ 1019031 h 6858000"/>
              <a:gd name="connsiteX1554" fmla="*/ 6487732 w 10416961"/>
              <a:gd name="connsiteY1554" fmla="*/ 1095675 h 6858000"/>
              <a:gd name="connsiteX1555" fmla="*/ 6461476 w 10416961"/>
              <a:gd name="connsiteY1555" fmla="*/ 1362264 h 6858000"/>
              <a:gd name="connsiteX1556" fmla="*/ 6448274 w 10416961"/>
              <a:gd name="connsiteY1556" fmla="*/ 1510678 h 6858000"/>
              <a:gd name="connsiteX1557" fmla="*/ 6453022 w 10416961"/>
              <a:gd name="connsiteY1557" fmla="*/ 1745222 h 6858000"/>
              <a:gd name="connsiteX1558" fmla="*/ 6479771 w 10416961"/>
              <a:gd name="connsiteY1558" fmla="*/ 1782142 h 6858000"/>
              <a:gd name="connsiteX1559" fmla="*/ 6528294 w 10416961"/>
              <a:gd name="connsiteY1559" fmla="*/ 1762095 h 6858000"/>
              <a:gd name="connsiteX1560" fmla="*/ 6651592 w 10416961"/>
              <a:gd name="connsiteY1560" fmla="*/ 1680738 h 6858000"/>
              <a:gd name="connsiteX1561" fmla="*/ 6815928 w 10416961"/>
              <a:gd name="connsiteY1561" fmla="*/ 1590572 h 6858000"/>
              <a:gd name="connsiteX1562" fmla="*/ 6841536 w 10416961"/>
              <a:gd name="connsiteY1562" fmla="*/ 1575535 h 6858000"/>
              <a:gd name="connsiteX1563" fmla="*/ 7144281 w 10416961"/>
              <a:gd name="connsiteY1563" fmla="*/ 1422247 h 6858000"/>
              <a:gd name="connsiteX1564" fmla="*/ 7179323 w 10416961"/>
              <a:gd name="connsiteY1564" fmla="*/ 1408363 h 6858000"/>
              <a:gd name="connsiteX1565" fmla="*/ 7222646 w 10416961"/>
              <a:gd name="connsiteY1565" fmla="*/ 1397838 h 6858000"/>
              <a:gd name="connsiteX1566" fmla="*/ 7292139 w 10416961"/>
              <a:gd name="connsiteY1566" fmla="*/ 1352267 h 6858000"/>
              <a:gd name="connsiteX1567" fmla="*/ 7474542 w 10416961"/>
              <a:gd name="connsiteY1567" fmla="*/ 1266597 h 6858000"/>
              <a:gd name="connsiteX1568" fmla="*/ 7459515 w 10416961"/>
              <a:gd name="connsiteY1568" fmla="*/ 1308303 h 6858000"/>
              <a:gd name="connsiteX1569" fmla="*/ 7417202 w 10416961"/>
              <a:gd name="connsiteY1569" fmla="*/ 1345602 h 6858000"/>
              <a:gd name="connsiteX1570" fmla="*/ 7388116 w 10416961"/>
              <a:gd name="connsiteY1570" fmla="*/ 1448950 h 6858000"/>
              <a:gd name="connsiteX1571" fmla="*/ 7300990 w 10416961"/>
              <a:gd name="connsiteY1571" fmla="*/ 1575535 h 6858000"/>
              <a:gd name="connsiteX1572" fmla="*/ 7261439 w 10416961"/>
              <a:gd name="connsiteY1572" fmla="*/ 1520551 h 6858000"/>
              <a:gd name="connsiteX1573" fmla="*/ 7225151 w 10416961"/>
              <a:gd name="connsiteY1573" fmla="*/ 1508888 h 6858000"/>
              <a:gd name="connsiteX1574" fmla="*/ 7185128 w 10416961"/>
              <a:gd name="connsiteY1574" fmla="*/ 1514973 h 6858000"/>
              <a:gd name="connsiteX1575" fmla="*/ 7154778 w 10416961"/>
              <a:gd name="connsiteY1575" fmla="*/ 1525550 h 6858000"/>
              <a:gd name="connsiteX1576" fmla="*/ 7124666 w 10416961"/>
              <a:gd name="connsiteY1576" fmla="*/ 1535742 h 6858000"/>
              <a:gd name="connsiteX1577" fmla="*/ 7091226 w 10416961"/>
              <a:gd name="connsiteY1577" fmla="*/ 1545928 h 6858000"/>
              <a:gd name="connsiteX1578" fmla="*/ 7057664 w 10416961"/>
              <a:gd name="connsiteY1578" fmla="*/ 1556310 h 6858000"/>
              <a:gd name="connsiteX1579" fmla="*/ 7035096 w 10416961"/>
              <a:gd name="connsiteY1579" fmla="*/ 1562206 h 6858000"/>
              <a:gd name="connsiteX1580" fmla="*/ 6885225 w 10416961"/>
              <a:gd name="connsiteY1580" fmla="*/ 1655584 h 6858000"/>
              <a:gd name="connsiteX1581" fmla="*/ 6733249 w 10416961"/>
              <a:gd name="connsiteY1581" fmla="*/ 1784876 h 6858000"/>
              <a:gd name="connsiteX1582" fmla="*/ 6511632 w 10416961"/>
              <a:gd name="connsiteY1582" fmla="*/ 1928765 h 6858000"/>
              <a:gd name="connsiteX1583" fmla="*/ 6381670 w 10416961"/>
              <a:gd name="connsiteY1583" fmla="*/ 1954938 h 6858000"/>
              <a:gd name="connsiteX1584" fmla="*/ 6204708 w 10416961"/>
              <a:gd name="connsiteY1584" fmla="*/ 1982372 h 6858000"/>
              <a:gd name="connsiteX1585" fmla="*/ 6195058 w 10416961"/>
              <a:gd name="connsiteY1585" fmla="*/ 2023525 h 6858000"/>
              <a:gd name="connsiteX1586" fmla="*/ 6121890 w 10416961"/>
              <a:gd name="connsiteY1586" fmla="*/ 2131925 h 6858000"/>
              <a:gd name="connsiteX1587" fmla="*/ 6048434 w 10416961"/>
              <a:gd name="connsiteY1587" fmla="*/ 2255495 h 6858000"/>
              <a:gd name="connsiteX1588" fmla="*/ 6032149 w 10416961"/>
              <a:gd name="connsiteY1588" fmla="*/ 2318751 h 6858000"/>
              <a:gd name="connsiteX1589" fmla="*/ 5948958 w 10416961"/>
              <a:gd name="connsiteY1589" fmla="*/ 2361973 h 6858000"/>
              <a:gd name="connsiteX1590" fmla="*/ 5922392 w 10416961"/>
              <a:gd name="connsiteY1590" fmla="*/ 2276878 h 6858000"/>
              <a:gd name="connsiteX1591" fmla="*/ 5922142 w 10416961"/>
              <a:gd name="connsiteY1591" fmla="*/ 2206240 h 6858000"/>
              <a:gd name="connsiteX1592" fmla="*/ 5862348 w 10416961"/>
              <a:gd name="connsiteY1592" fmla="*/ 2189676 h 6858000"/>
              <a:gd name="connsiteX1593" fmla="*/ 5789528 w 10416961"/>
              <a:gd name="connsiteY1593" fmla="*/ 2213235 h 6858000"/>
              <a:gd name="connsiteX1594" fmla="*/ 5808330 w 10416961"/>
              <a:gd name="connsiteY1594" fmla="*/ 2343615 h 6858000"/>
              <a:gd name="connsiteX1595" fmla="*/ 5769345 w 10416961"/>
              <a:gd name="connsiteY1595" fmla="*/ 2381285 h 6858000"/>
              <a:gd name="connsiteX1596" fmla="*/ 5657647 w 10416961"/>
              <a:gd name="connsiteY1596" fmla="*/ 2392038 h 6858000"/>
              <a:gd name="connsiteX1597" fmla="*/ 5581904 w 10416961"/>
              <a:gd name="connsiteY1597" fmla="*/ 2419286 h 6858000"/>
              <a:gd name="connsiteX1598" fmla="*/ 5515256 w 10416961"/>
              <a:gd name="connsiteY1598" fmla="*/ 2451537 h 6858000"/>
              <a:gd name="connsiteX1599" fmla="*/ 5271994 w 10416961"/>
              <a:gd name="connsiteY1599" fmla="*/ 2590306 h 6858000"/>
              <a:gd name="connsiteX1600" fmla="*/ 5210452 w 10416961"/>
              <a:gd name="connsiteY1600" fmla="*/ 2635270 h 6858000"/>
              <a:gd name="connsiteX1601" fmla="*/ 5045313 w 10416961"/>
              <a:gd name="connsiteY1601" fmla="*/ 2779746 h 6858000"/>
              <a:gd name="connsiteX1602" fmla="*/ 4958911 w 10416961"/>
              <a:gd name="connsiteY1602" fmla="*/ 2855102 h 6858000"/>
              <a:gd name="connsiteX1603" fmla="*/ 4898161 w 10416961"/>
              <a:gd name="connsiteY1603" fmla="*/ 2858184 h 6858000"/>
              <a:gd name="connsiteX1604" fmla="*/ 4862053 w 10416961"/>
              <a:gd name="connsiteY1604" fmla="*/ 2871805 h 6858000"/>
              <a:gd name="connsiteX1605" fmla="*/ 4895473 w 10416961"/>
              <a:gd name="connsiteY1605" fmla="*/ 2892871 h 6858000"/>
              <a:gd name="connsiteX1606" fmla="*/ 4856046 w 10416961"/>
              <a:gd name="connsiteY1606" fmla="*/ 3035110 h 6858000"/>
              <a:gd name="connsiteX1607" fmla="*/ 4818115 w 10416961"/>
              <a:gd name="connsiteY1607" fmla="*/ 3078431 h 6858000"/>
              <a:gd name="connsiteX1608" fmla="*/ 4749225 w 10416961"/>
              <a:gd name="connsiteY1608" fmla="*/ 3179665 h 6858000"/>
              <a:gd name="connsiteX1609" fmla="*/ 4787330 w 10416961"/>
              <a:gd name="connsiteY1609" fmla="*/ 3212947 h 6858000"/>
              <a:gd name="connsiteX1610" fmla="*/ 4831072 w 10416961"/>
              <a:gd name="connsiteY1610" fmla="*/ 3202112 h 6858000"/>
              <a:gd name="connsiteX1611" fmla="*/ 4849606 w 10416961"/>
              <a:gd name="connsiteY1611" fmla="*/ 3195063 h 6858000"/>
              <a:gd name="connsiteX1612" fmla="*/ 4881596 w 10416961"/>
              <a:gd name="connsiteY1612" fmla="*/ 3177809 h 6858000"/>
              <a:gd name="connsiteX1613" fmla="*/ 4902102 w 10416961"/>
              <a:gd name="connsiteY1613" fmla="*/ 3131413 h 6858000"/>
              <a:gd name="connsiteX1614" fmla="*/ 4929263 w 10416961"/>
              <a:gd name="connsiteY1614" fmla="*/ 3094957 h 6858000"/>
              <a:gd name="connsiteX1615" fmla="*/ 4967585 w 10416961"/>
              <a:gd name="connsiteY1615" fmla="*/ 3089963 h 6858000"/>
              <a:gd name="connsiteX1616" fmla="*/ 4885825 w 10416961"/>
              <a:gd name="connsiteY1616" fmla="*/ 3241716 h 6858000"/>
              <a:gd name="connsiteX1617" fmla="*/ 4601586 w 10416961"/>
              <a:gd name="connsiteY1617" fmla="*/ 3528299 h 6858000"/>
              <a:gd name="connsiteX1618" fmla="*/ 4329645 w 10416961"/>
              <a:gd name="connsiteY1618" fmla="*/ 3807589 h 6858000"/>
              <a:gd name="connsiteX1619" fmla="*/ 4308887 w 10416961"/>
              <a:gd name="connsiteY1619" fmla="*/ 3836952 h 6858000"/>
              <a:gd name="connsiteX1620" fmla="*/ 4323910 w 10416961"/>
              <a:gd name="connsiteY1620" fmla="*/ 3845258 h 6858000"/>
              <a:gd name="connsiteX1621" fmla="*/ 4449068 w 10416961"/>
              <a:gd name="connsiteY1621" fmla="*/ 3844187 h 6858000"/>
              <a:gd name="connsiteX1622" fmla="*/ 4887212 w 10416961"/>
              <a:gd name="connsiteY1622" fmla="*/ 3755447 h 6858000"/>
              <a:gd name="connsiteX1623" fmla="*/ 4865446 w 10416961"/>
              <a:gd name="connsiteY1623" fmla="*/ 3689939 h 6858000"/>
              <a:gd name="connsiteX1624" fmla="*/ 4936967 w 10416961"/>
              <a:gd name="connsiteY1624" fmla="*/ 3530271 h 6858000"/>
              <a:gd name="connsiteX1625" fmla="*/ 5007922 w 10416961"/>
              <a:gd name="connsiteY1625" fmla="*/ 3448323 h 6858000"/>
              <a:gd name="connsiteX1626" fmla="*/ 5274502 w 10416961"/>
              <a:gd name="connsiteY1626" fmla="*/ 3181438 h 6858000"/>
              <a:gd name="connsiteX1627" fmla="*/ 5361968 w 10416961"/>
              <a:gd name="connsiteY1627" fmla="*/ 3168195 h 6858000"/>
              <a:gd name="connsiteX1628" fmla="*/ 5355303 w 10416961"/>
              <a:gd name="connsiteY1628" fmla="*/ 3188399 h 6858000"/>
              <a:gd name="connsiteX1629" fmla="*/ 5348638 w 10416961"/>
              <a:gd name="connsiteY1629" fmla="*/ 3198396 h 6858000"/>
              <a:gd name="connsiteX1630" fmla="*/ 5342423 w 10416961"/>
              <a:gd name="connsiteY1630" fmla="*/ 3208393 h 6858000"/>
              <a:gd name="connsiteX1631" fmla="*/ 5332301 w 10416961"/>
              <a:gd name="connsiteY1631" fmla="*/ 3220701 h 6858000"/>
              <a:gd name="connsiteX1632" fmla="*/ 5215219 w 10416961"/>
              <a:gd name="connsiteY1632" fmla="*/ 3346351 h 6858000"/>
              <a:gd name="connsiteX1633" fmla="*/ 5102040 w 10416961"/>
              <a:gd name="connsiteY1633" fmla="*/ 3465670 h 6858000"/>
              <a:gd name="connsiteX1634" fmla="*/ 5150359 w 10416961"/>
              <a:gd name="connsiteY1634" fmla="*/ 3471649 h 6858000"/>
              <a:gd name="connsiteX1635" fmla="*/ 5198682 w 10416961"/>
              <a:gd name="connsiteY1635" fmla="*/ 3471649 h 6858000"/>
              <a:gd name="connsiteX1636" fmla="*/ 5200790 w 10416961"/>
              <a:gd name="connsiteY1636" fmla="*/ 3497312 h 6858000"/>
              <a:gd name="connsiteX1637" fmla="*/ 5110918 w 10416961"/>
              <a:gd name="connsiteY1637" fmla="*/ 3632657 h 6858000"/>
              <a:gd name="connsiteX1638" fmla="*/ 4964630 w 10416961"/>
              <a:gd name="connsiteY1638" fmla="*/ 3758310 h 6858000"/>
              <a:gd name="connsiteX1639" fmla="*/ 4887212 w 10416961"/>
              <a:gd name="connsiteY1639" fmla="*/ 3755447 h 6858000"/>
              <a:gd name="connsiteX1640" fmla="*/ 5357818 w 10416961"/>
              <a:gd name="connsiteY1640" fmla="*/ 3751842 h 6858000"/>
              <a:gd name="connsiteX1641" fmla="*/ 5461881 w 10416961"/>
              <a:gd name="connsiteY1641" fmla="*/ 3618310 h 6858000"/>
              <a:gd name="connsiteX1642" fmla="*/ 5573389 w 10416961"/>
              <a:gd name="connsiteY1642" fmla="*/ 3561623 h 6858000"/>
              <a:gd name="connsiteX1643" fmla="*/ 5520255 w 10416961"/>
              <a:gd name="connsiteY1643" fmla="*/ 3650351 h 6858000"/>
              <a:gd name="connsiteX1644" fmla="*/ 5402523 w 10416961"/>
              <a:gd name="connsiteY1644" fmla="*/ 3749901 h 6858000"/>
              <a:gd name="connsiteX1645" fmla="*/ 5357818 w 10416961"/>
              <a:gd name="connsiteY1645" fmla="*/ 3751842 h 6858000"/>
              <a:gd name="connsiteX1646" fmla="*/ 6161734 w 10416961"/>
              <a:gd name="connsiteY1646" fmla="*/ 3548344 h 6858000"/>
              <a:gd name="connsiteX1647" fmla="*/ 6176730 w 10416961"/>
              <a:gd name="connsiteY1647" fmla="*/ 3517157 h 6858000"/>
              <a:gd name="connsiteX1648" fmla="*/ 6432934 w 10416961"/>
              <a:gd name="connsiteY1648" fmla="*/ 3284093 h 6858000"/>
              <a:gd name="connsiteX1649" fmla="*/ 6218688 w 10416961"/>
              <a:gd name="connsiteY1649" fmla="*/ 3533298 h 6858000"/>
              <a:gd name="connsiteX1650" fmla="*/ 6161734 w 10416961"/>
              <a:gd name="connsiteY1650" fmla="*/ 3548344 h 6858000"/>
              <a:gd name="connsiteX1651" fmla="*/ 5628557 w 10416961"/>
              <a:gd name="connsiteY1651" fmla="*/ 3272627 h 6858000"/>
              <a:gd name="connsiteX1652" fmla="*/ 5721515 w 10416961"/>
              <a:gd name="connsiteY1652" fmla="*/ 3187715 h 6858000"/>
              <a:gd name="connsiteX1653" fmla="*/ 5775180 w 10416961"/>
              <a:gd name="connsiteY1653" fmla="*/ 3208142 h 6858000"/>
              <a:gd name="connsiteX1654" fmla="*/ 5718678 w 10416961"/>
              <a:gd name="connsiteY1654" fmla="*/ 3261752 h 6858000"/>
              <a:gd name="connsiteX1655" fmla="*/ 5694584 w 10416961"/>
              <a:gd name="connsiteY1655" fmla="*/ 3270811 h 6858000"/>
              <a:gd name="connsiteX1656" fmla="*/ 5652929 w 10416961"/>
              <a:gd name="connsiteY1656" fmla="*/ 3284401 h 6858000"/>
              <a:gd name="connsiteX1657" fmla="*/ 5628557 w 10416961"/>
              <a:gd name="connsiteY1657" fmla="*/ 3272627 h 6858000"/>
              <a:gd name="connsiteX1658" fmla="*/ 5848752 w 10416961"/>
              <a:gd name="connsiteY1658" fmla="*/ 3067177 h 6858000"/>
              <a:gd name="connsiteX1659" fmla="*/ 5835163 w 10416961"/>
              <a:gd name="connsiteY1659" fmla="*/ 3025018 h 6858000"/>
              <a:gd name="connsiteX1660" fmla="*/ 5894212 w 10416961"/>
              <a:gd name="connsiteY1660" fmla="*/ 2968463 h 6858000"/>
              <a:gd name="connsiteX1661" fmla="*/ 5955128 w 10416961"/>
              <a:gd name="connsiteY1661" fmla="*/ 3025113 h 6858000"/>
              <a:gd name="connsiteX1662" fmla="*/ 5892376 w 10416961"/>
              <a:gd name="connsiteY1662" fmla="*/ 3081763 h 6858000"/>
              <a:gd name="connsiteX1663" fmla="*/ 5848752 w 10416961"/>
              <a:gd name="connsiteY1663" fmla="*/ 3067177 h 6858000"/>
              <a:gd name="connsiteX1664" fmla="*/ 5279770 w 10416961"/>
              <a:gd name="connsiteY1664" fmla="*/ 2870713 h 6858000"/>
              <a:gd name="connsiteX1665" fmla="*/ 5291175 w 10416961"/>
              <a:gd name="connsiteY1665" fmla="*/ 2803378 h 6858000"/>
              <a:gd name="connsiteX1666" fmla="*/ 5470837 w 10416961"/>
              <a:gd name="connsiteY1666" fmla="*/ 2657334 h 6858000"/>
              <a:gd name="connsiteX1667" fmla="*/ 5504198 w 10416961"/>
              <a:gd name="connsiteY1667" fmla="*/ 2647059 h 6858000"/>
              <a:gd name="connsiteX1668" fmla="*/ 5555245 w 10416961"/>
              <a:gd name="connsiteY1668" fmla="*/ 2669004 h 6858000"/>
              <a:gd name="connsiteX1669" fmla="*/ 5492288 w 10416961"/>
              <a:gd name="connsiteY1669" fmla="*/ 2712209 h 6858000"/>
              <a:gd name="connsiteX1670" fmla="*/ 5368996 w 10416961"/>
              <a:gd name="connsiteY1670" fmla="*/ 2820476 h 6858000"/>
              <a:gd name="connsiteX1671" fmla="*/ 5339969 w 10416961"/>
              <a:gd name="connsiteY1671" fmla="*/ 2862106 h 6858000"/>
              <a:gd name="connsiteX1672" fmla="*/ 5279770 w 10416961"/>
              <a:gd name="connsiteY1672" fmla="*/ 2870713 h 6858000"/>
              <a:gd name="connsiteX1673" fmla="*/ 6104983 w 10416961"/>
              <a:gd name="connsiteY1673" fmla="*/ 2852580 h 6858000"/>
              <a:gd name="connsiteX1674" fmla="*/ 6101686 w 10416961"/>
              <a:gd name="connsiteY1674" fmla="*/ 2821066 h 6858000"/>
              <a:gd name="connsiteX1675" fmla="*/ 6253949 w 10416961"/>
              <a:gd name="connsiteY1675" fmla="*/ 2648355 h 6858000"/>
              <a:gd name="connsiteX1676" fmla="*/ 6369693 w 10416961"/>
              <a:gd name="connsiteY1676" fmla="*/ 2588717 h 6858000"/>
              <a:gd name="connsiteX1677" fmla="*/ 6421659 w 10416961"/>
              <a:gd name="connsiteY1677" fmla="*/ 2608823 h 6858000"/>
              <a:gd name="connsiteX1678" fmla="*/ 6187512 w 10416961"/>
              <a:gd name="connsiteY1678" fmla="*/ 2833340 h 6858000"/>
              <a:gd name="connsiteX1679" fmla="*/ 6104983 w 10416961"/>
              <a:gd name="connsiteY1679" fmla="*/ 2852580 h 6858000"/>
              <a:gd name="connsiteX1680" fmla="*/ 5626335 w 10416961"/>
              <a:gd name="connsiteY1680" fmla="*/ 2597460 h 6858000"/>
              <a:gd name="connsiteX1681" fmla="*/ 5630496 w 10416961"/>
              <a:gd name="connsiteY1681" fmla="*/ 2559023 h 6858000"/>
              <a:gd name="connsiteX1682" fmla="*/ 5751374 w 10416961"/>
              <a:gd name="connsiteY1682" fmla="*/ 2509929 h 6858000"/>
              <a:gd name="connsiteX1683" fmla="*/ 5719267 w 10416961"/>
              <a:gd name="connsiteY1683" fmla="*/ 2591110 h 6858000"/>
              <a:gd name="connsiteX1684" fmla="*/ 5626335 w 10416961"/>
              <a:gd name="connsiteY1684" fmla="*/ 2597460 h 6858000"/>
              <a:gd name="connsiteX1685" fmla="*/ 6499414 w 10416961"/>
              <a:gd name="connsiteY1685" fmla="*/ 2550807 h 6858000"/>
              <a:gd name="connsiteX1686" fmla="*/ 6494971 w 10416961"/>
              <a:gd name="connsiteY1686" fmla="*/ 2530021 h 6858000"/>
              <a:gd name="connsiteX1687" fmla="*/ 6764892 w 10416961"/>
              <a:gd name="connsiteY1687" fmla="*/ 2279328 h 6858000"/>
              <a:gd name="connsiteX1688" fmla="*/ 6848201 w 10416961"/>
              <a:gd name="connsiteY1688" fmla="*/ 2266120 h 6858000"/>
              <a:gd name="connsiteX1689" fmla="*/ 6779887 w 10416961"/>
              <a:gd name="connsiteY1689" fmla="*/ 2351281 h 6858000"/>
              <a:gd name="connsiteX1690" fmla="*/ 6694226 w 10416961"/>
              <a:gd name="connsiteY1690" fmla="*/ 2432909 h 6858000"/>
              <a:gd name="connsiteX1691" fmla="*/ 6543988 w 10416961"/>
              <a:gd name="connsiteY1691" fmla="*/ 2538077 h 6858000"/>
              <a:gd name="connsiteX1692" fmla="*/ 6499414 w 10416961"/>
              <a:gd name="connsiteY1692" fmla="*/ 2550807 h 6858000"/>
              <a:gd name="connsiteX1693" fmla="*/ 6571488 w 10416961"/>
              <a:gd name="connsiteY1693" fmla="*/ 1510554 h 6858000"/>
              <a:gd name="connsiteX1694" fmla="*/ 6534959 w 10416961"/>
              <a:gd name="connsiteY1694" fmla="*/ 1437436 h 6858000"/>
              <a:gd name="connsiteX1695" fmla="*/ 6591268 w 10416961"/>
              <a:gd name="connsiteY1695" fmla="*/ 1346489 h 6858000"/>
              <a:gd name="connsiteX1696" fmla="*/ 6637358 w 10416961"/>
              <a:gd name="connsiteY1696" fmla="*/ 1239014 h 6858000"/>
              <a:gd name="connsiteX1697" fmla="*/ 6634013 w 10416961"/>
              <a:gd name="connsiteY1697" fmla="*/ 1220556 h 6858000"/>
              <a:gd name="connsiteX1698" fmla="*/ 6675475 w 10416961"/>
              <a:gd name="connsiteY1698" fmla="*/ 1225190 h 6858000"/>
              <a:gd name="connsiteX1699" fmla="*/ 6809186 w 10416961"/>
              <a:gd name="connsiteY1699" fmla="*/ 1211257 h 6858000"/>
              <a:gd name="connsiteX1700" fmla="*/ 6841536 w 10416961"/>
              <a:gd name="connsiteY1700" fmla="*/ 1188692 h 6858000"/>
              <a:gd name="connsiteX1701" fmla="*/ 6989767 w 10416961"/>
              <a:gd name="connsiteY1701" fmla="*/ 1109005 h 6858000"/>
              <a:gd name="connsiteX1702" fmla="*/ 7017144 w 10416961"/>
              <a:gd name="connsiteY1702" fmla="*/ 1099505 h 6858000"/>
              <a:gd name="connsiteX1703" fmla="*/ 7221425 w 10416961"/>
              <a:gd name="connsiteY1703" fmla="*/ 1071041 h 6858000"/>
              <a:gd name="connsiteX1704" fmla="*/ 7064804 w 10416961"/>
              <a:gd name="connsiteY1704" fmla="*/ 1196995 h 6858000"/>
              <a:gd name="connsiteX1705" fmla="*/ 7011487 w 10416961"/>
              <a:gd name="connsiteY1705" fmla="*/ 1223975 h 6858000"/>
              <a:gd name="connsiteX1706" fmla="*/ 6898186 w 10416961"/>
              <a:gd name="connsiteY1706" fmla="*/ 1275405 h 6858000"/>
              <a:gd name="connsiteX1707" fmla="*/ 6668085 w 10416961"/>
              <a:gd name="connsiteY1707" fmla="*/ 1439957 h 6858000"/>
              <a:gd name="connsiteX1708" fmla="*/ 6641594 w 10416961"/>
              <a:gd name="connsiteY1708" fmla="*/ 1485420 h 6858000"/>
              <a:gd name="connsiteX1709" fmla="*/ 6596513 w 10416961"/>
              <a:gd name="connsiteY1709" fmla="*/ 1528882 h 6858000"/>
              <a:gd name="connsiteX1710" fmla="*/ 6571488 w 10416961"/>
              <a:gd name="connsiteY1710" fmla="*/ 1510554 h 6858000"/>
              <a:gd name="connsiteX1711" fmla="*/ 8970915 w 10416961"/>
              <a:gd name="connsiteY1711" fmla="*/ 3015698 h 6858000"/>
              <a:gd name="connsiteX1712" fmla="*/ 9134201 w 10416961"/>
              <a:gd name="connsiteY1712" fmla="*/ 2902975 h 6858000"/>
              <a:gd name="connsiteX1713" fmla="*/ 9274160 w 10416961"/>
              <a:gd name="connsiteY1713" fmla="*/ 2758954 h 6858000"/>
              <a:gd name="connsiteX1714" fmla="*/ 9282491 w 10416961"/>
              <a:gd name="connsiteY1714" fmla="*/ 2746014 h 6858000"/>
              <a:gd name="connsiteX1715" fmla="*/ 9270827 w 10416961"/>
              <a:gd name="connsiteY1715" fmla="*/ 2746490 h 6858000"/>
              <a:gd name="connsiteX1716" fmla="*/ 9248612 w 10416961"/>
              <a:gd name="connsiteY1716" fmla="*/ 2756223 h 6858000"/>
              <a:gd name="connsiteX1717" fmla="*/ 9238303 w 10416961"/>
              <a:gd name="connsiteY1717" fmla="*/ 2761856 h 6858000"/>
              <a:gd name="connsiteX1718" fmla="*/ 9183874 w 10416961"/>
              <a:gd name="connsiteY1718" fmla="*/ 2792555 h 6858000"/>
              <a:gd name="connsiteX1719" fmla="*/ 9001595 w 10416961"/>
              <a:gd name="connsiteY1719" fmla="*/ 2902328 h 6858000"/>
              <a:gd name="connsiteX1720" fmla="*/ 8959343 w 10416961"/>
              <a:gd name="connsiteY1720" fmla="*/ 2922044 h 6858000"/>
              <a:gd name="connsiteX1721" fmla="*/ 8927685 w 10416961"/>
              <a:gd name="connsiteY1721" fmla="*/ 2928475 h 6858000"/>
              <a:gd name="connsiteX1722" fmla="*/ 8880941 w 10416961"/>
              <a:gd name="connsiteY1722" fmla="*/ 2960965 h 6858000"/>
              <a:gd name="connsiteX1723" fmla="*/ 8901982 w 10416961"/>
              <a:gd name="connsiteY1723" fmla="*/ 3021369 h 6858000"/>
              <a:gd name="connsiteX1724" fmla="*/ 8970915 w 10416961"/>
              <a:gd name="connsiteY1724" fmla="*/ 3015698 h 6858000"/>
              <a:gd name="connsiteX1725" fmla="*/ 8682682 w 10416961"/>
              <a:gd name="connsiteY1725" fmla="*/ 2911593 h 6858000"/>
              <a:gd name="connsiteX1726" fmla="*/ 8811064 w 10416961"/>
              <a:gd name="connsiteY1726" fmla="*/ 2796632 h 6858000"/>
              <a:gd name="connsiteX1727" fmla="*/ 8903016 w 10416961"/>
              <a:gd name="connsiteY1727" fmla="*/ 2748673 h 6858000"/>
              <a:gd name="connsiteX1728" fmla="*/ 9169220 w 10416961"/>
              <a:gd name="connsiteY1728" fmla="*/ 2591570 h 6858000"/>
              <a:gd name="connsiteX1729" fmla="*/ 9155945 w 10416961"/>
              <a:gd name="connsiteY1729" fmla="*/ 2575244 h 6858000"/>
              <a:gd name="connsiteX1730" fmla="*/ 9047559 w 10416961"/>
              <a:gd name="connsiteY1730" fmla="*/ 2617362 h 6858000"/>
              <a:gd name="connsiteX1731" fmla="*/ 8811259 w 10416961"/>
              <a:gd name="connsiteY1731" fmla="*/ 2756152 h 6858000"/>
              <a:gd name="connsiteX1732" fmla="*/ 8748002 w 10416961"/>
              <a:gd name="connsiteY1732" fmla="*/ 2802734 h 6858000"/>
              <a:gd name="connsiteX1733" fmla="*/ 8630086 w 10416961"/>
              <a:gd name="connsiteY1733" fmla="*/ 2900625 h 6858000"/>
              <a:gd name="connsiteX1734" fmla="*/ 8635045 w 10416961"/>
              <a:gd name="connsiteY1734" fmla="*/ 2928474 h 6858000"/>
              <a:gd name="connsiteX1735" fmla="*/ 8682682 w 10416961"/>
              <a:gd name="connsiteY1735" fmla="*/ 2911593 h 6858000"/>
              <a:gd name="connsiteX1736" fmla="*/ 8001841 w 10416961"/>
              <a:gd name="connsiteY1736" fmla="*/ 2863946 h 6858000"/>
              <a:gd name="connsiteX1737" fmla="*/ 8077842 w 10416961"/>
              <a:gd name="connsiteY1737" fmla="*/ 2808144 h 6858000"/>
              <a:gd name="connsiteX1738" fmla="*/ 8283664 w 10416961"/>
              <a:gd name="connsiteY1738" fmla="*/ 2695209 h 6858000"/>
              <a:gd name="connsiteX1739" fmla="*/ 8341099 w 10416961"/>
              <a:gd name="connsiteY1739" fmla="*/ 2647823 h 6858000"/>
              <a:gd name="connsiteX1740" fmla="*/ 8396082 w 10416961"/>
              <a:gd name="connsiteY1740" fmla="*/ 2601820 h 6858000"/>
              <a:gd name="connsiteX1741" fmla="*/ 8457731 w 10416961"/>
              <a:gd name="connsiteY1741" fmla="*/ 2556542 h 6858000"/>
              <a:gd name="connsiteX1742" fmla="*/ 8693815 w 10416961"/>
              <a:gd name="connsiteY1742" fmla="*/ 2415291 h 6858000"/>
              <a:gd name="connsiteX1743" fmla="*/ 8702105 w 10416961"/>
              <a:gd name="connsiteY1743" fmla="*/ 2410292 h 6858000"/>
              <a:gd name="connsiteX1744" fmla="*/ 8733973 w 10416961"/>
              <a:gd name="connsiteY1744" fmla="*/ 2385996 h 6858000"/>
              <a:gd name="connsiteX1745" fmla="*/ 8795664 w 10416961"/>
              <a:gd name="connsiteY1745" fmla="*/ 2336725 h 6858000"/>
              <a:gd name="connsiteX1746" fmla="*/ 8827708 w 10416961"/>
              <a:gd name="connsiteY1746" fmla="*/ 2306752 h 6858000"/>
              <a:gd name="connsiteX1747" fmla="*/ 8803696 w 10416961"/>
              <a:gd name="connsiteY1747" fmla="*/ 2283431 h 6858000"/>
              <a:gd name="connsiteX1748" fmla="*/ 8783558 w 10416961"/>
              <a:gd name="connsiteY1748" fmla="*/ 2240730 h 6858000"/>
              <a:gd name="connsiteX1749" fmla="*/ 8782536 w 10416961"/>
              <a:gd name="connsiteY1749" fmla="*/ 2224472 h 6858000"/>
              <a:gd name="connsiteX1750" fmla="*/ 8336285 w 10416961"/>
              <a:gd name="connsiteY1750" fmla="*/ 2547977 h 6858000"/>
              <a:gd name="connsiteX1751" fmla="*/ 8294446 w 10416961"/>
              <a:gd name="connsiteY1751" fmla="*/ 2581910 h 6858000"/>
              <a:gd name="connsiteX1752" fmla="*/ 8239231 w 10416961"/>
              <a:gd name="connsiteY1752" fmla="*/ 2625304 h 6858000"/>
              <a:gd name="connsiteX1753" fmla="*/ 8045823 w 10416961"/>
              <a:gd name="connsiteY1753" fmla="*/ 2795180 h 6858000"/>
              <a:gd name="connsiteX1754" fmla="*/ 7976614 w 10416961"/>
              <a:gd name="connsiteY1754" fmla="*/ 2875157 h 6858000"/>
              <a:gd name="connsiteX1755" fmla="*/ 8001841 w 10416961"/>
              <a:gd name="connsiteY1755" fmla="*/ 2863946 h 6858000"/>
              <a:gd name="connsiteX1756" fmla="*/ 8473546 w 10416961"/>
              <a:gd name="connsiteY1756" fmla="*/ 2836834 h 6858000"/>
              <a:gd name="connsiteX1757" fmla="*/ 8522219 w 10416961"/>
              <a:gd name="connsiteY1757" fmla="*/ 2805177 h 6858000"/>
              <a:gd name="connsiteX1758" fmla="*/ 8567699 w 10416961"/>
              <a:gd name="connsiteY1758" fmla="*/ 2768521 h 6858000"/>
              <a:gd name="connsiteX1759" fmla="*/ 8656518 w 10416961"/>
              <a:gd name="connsiteY1759" fmla="*/ 2695788 h 6858000"/>
              <a:gd name="connsiteX1760" fmla="*/ 8749558 w 10416961"/>
              <a:gd name="connsiteY1760" fmla="*/ 2641891 h 6858000"/>
              <a:gd name="connsiteX1761" fmla="*/ 8844285 w 10416961"/>
              <a:gd name="connsiteY1761" fmla="*/ 2589375 h 6858000"/>
              <a:gd name="connsiteX1762" fmla="*/ 8994241 w 10416961"/>
              <a:gd name="connsiteY1762" fmla="*/ 2446223 h 6858000"/>
              <a:gd name="connsiteX1763" fmla="*/ 9005272 w 10416961"/>
              <a:gd name="connsiteY1763" fmla="*/ 2427479 h 6858000"/>
              <a:gd name="connsiteX1764" fmla="*/ 8824291 w 10416961"/>
              <a:gd name="connsiteY1764" fmla="*/ 2507553 h 6858000"/>
              <a:gd name="connsiteX1765" fmla="*/ 8744314 w 10416961"/>
              <a:gd name="connsiteY1765" fmla="*/ 2557104 h 6858000"/>
              <a:gd name="connsiteX1766" fmla="*/ 8727652 w 10416961"/>
              <a:gd name="connsiteY1766" fmla="*/ 2568632 h 6858000"/>
              <a:gd name="connsiteX1767" fmla="*/ 8677667 w 10416961"/>
              <a:gd name="connsiteY1767" fmla="*/ 2603531 h 6858000"/>
              <a:gd name="connsiteX1768" fmla="*/ 8407746 w 10416961"/>
              <a:gd name="connsiteY1768" fmla="*/ 2831763 h 6858000"/>
              <a:gd name="connsiteX1769" fmla="*/ 8473546 w 10416961"/>
              <a:gd name="connsiteY1769" fmla="*/ 2836834 h 6858000"/>
              <a:gd name="connsiteX1770" fmla="*/ 333434 w 10416961"/>
              <a:gd name="connsiteY1770" fmla="*/ 2793704 h 6858000"/>
              <a:gd name="connsiteX1771" fmla="*/ 410078 w 10416961"/>
              <a:gd name="connsiteY1771" fmla="*/ 2738706 h 6858000"/>
              <a:gd name="connsiteX1772" fmla="*/ 486731 w 10416961"/>
              <a:gd name="connsiteY1772" fmla="*/ 2683829 h 6858000"/>
              <a:gd name="connsiteX1773" fmla="*/ 572209 w 10416961"/>
              <a:gd name="connsiteY1773" fmla="*/ 2619749 h 6858000"/>
              <a:gd name="connsiteX1774" fmla="*/ 665507 w 10416961"/>
              <a:gd name="connsiteY1774" fmla="*/ 2548773 h 6858000"/>
              <a:gd name="connsiteX1775" fmla="*/ 713323 w 10416961"/>
              <a:gd name="connsiteY1775" fmla="*/ 2508144 h 6858000"/>
              <a:gd name="connsiteX1776" fmla="*/ 908804 w 10416961"/>
              <a:gd name="connsiteY1776" fmla="*/ 2388013 h 6858000"/>
              <a:gd name="connsiteX1777" fmla="*/ 1083249 w 10416961"/>
              <a:gd name="connsiteY1777" fmla="*/ 2268667 h 6858000"/>
              <a:gd name="connsiteX1778" fmla="*/ 1095110 w 10416961"/>
              <a:gd name="connsiteY1778" fmla="*/ 2244403 h 6858000"/>
              <a:gd name="connsiteX1779" fmla="*/ 1093940 w 10416961"/>
              <a:gd name="connsiteY1779" fmla="*/ 2218549 h 6858000"/>
              <a:gd name="connsiteX1780" fmla="*/ 1003239 w 10416961"/>
              <a:gd name="connsiteY1780" fmla="*/ 2227946 h 6858000"/>
              <a:gd name="connsiteX1781" fmla="*/ 643344 w 10416961"/>
              <a:gd name="connsiteY1781" fmla="*/ 2261554 h 6858000"/>
              <a:gd name="connsiteX1782" fmla="*/ 406176 w 10416961"/>
              <a:gd name="connsiteY1782" fmla="*/ 2277092 h 6858000"/>
              <a:gd name="connsiteX1783" fmla="*/ 349600 w 10416961"/>
              <a:gd name="connsiteY1783" fmla="*/ 2418505 h 6858000"/>
              <a:gd name="connsiteX1784" fmla="*/ 364684 w 10416961"/>
              <a:gd name="connsiteY1784" fmla="*/ 2470313 h 6858000"/>
              <a:gd name="connsiteX1785" fmla="*/ 490055 w 10416961"/>
              <a:gd name="connsiteY1785" fmla="*/ 2408681 h 6858000"/>
              <a:gd name="connsiteX1786" fmla="*/ 560035 w 10416961"/>
              <a:gd name="connsiteY1786" fmla="*/ 2371970 h 6858000"/>
              <a:gd name="connsiteX1787" fmla="*/ 630081 w 10416961"/>
              <a:gd name="connsiteY1787" fmla="*/ 2334176 h 6858000"/>
              <a:gd name="connsiteX1788" fmla="*/ 651741 w 10416961"/>
              <a:gd name="connsiteY1788" fmla="*/ 2325123 h 6858000"/>
              <a:gd name="connsiteX1789" fmla="*/ 670003 w 10416961"/>
              <a:gd name="connsiteY1789" fmla="*/ 2314597 h 6858000"/>
              <a:gd name="connsiteX1790" fmla="*/ 678334 w 10416961"/>
              <a:gd name="connsiteY1790" fmla="*/ 2308614 h 6858000"/>
              <a:gd name="connsiteX1791" fmla="*/ 705165 w 10416961"/>
              <a:gd name="connsiteY1791" fmla="*/ 2298923 h 6858000"/>
              <a:gd name="connsiteX1792" fmla="*/ 809071 w 10416961"/>
              <a:gd name="connsiteY1792" fmla="*/ 2279832 h 6858000"/>
              <a:gd name="connsiteX1793" fmla="*/ 812460 w 10416961"/>
              <a:gd name="connsiteY1793" fmla="*/ 2334984 h 6858000"/>
              <a:gd name="connsiteX1794" fmla="*/ 701004 w 10416961"/>
              <a:gd name="connsiteY1794" fmla="*/ 2448614 h 6858000"/>
              <a:gd name="connsiteX1795" fmla="*/ 684879 w 10416961"/>
              <a:gd name="connsiteY1795" fmla="*/ 2456398 h 6858000"/>
              <a:gd name="connsiteX1796" fmla="*/ 613826 w 10416961"/>
              <a:gd name="connsiteY1796" fmla="*/ 2481837 h 6858000"/>
              <a:gd name="connsiteX1797" fmla="*/ 579003 w 10416961"/>
              <a:gd name="connsiteY1797" fmla="*/ 2473995 h 6858000"/>
              <a:gd name="connsiteX1798" fmla="*/ 557632 w 10416961"/>
              <a:gd name="connsiteY1798" fmla="*/ 2491314 h 6858000"/>
              <a:gd name="connsiteX1799" fmla="*/ 547572 w 10416961"/>
              <a:gd name="connsiteY1799" fmla="*/ 2542691 h 6858000"/>
              <a:gd name="connsiteX1800" fmla="*/ 465544 w 10416961"/>
              <a:gd name="connsiteY1800" fmla="*/ 2633560 h 6858000"/>
              <a:gd name="connsiteX1801" fmla="*/ 433082 w 10416961"/>
              <a:gd name="connsiteY1801" fmla="*/ 2597353 h 6858000"/>
              <a:gd name="connsiteX1802" fmla="*/ 449421 w 10416961"/>
              <a:gd name="connsiteY1802" fmla="*/ 2565247 h 6858000"/>
              <a:gd name="connsiteX1803" fmla="*/ 432677 w 10416961"/>
              <a:gd name="connsiteY1803" fmla="*/ 2563099 h 6858000"/>
              <a:gd name="connsiteX1804" fmla="*/ 359133 w 10416961"/>
              <a:gd name="connsiteY1804" fmla="*/ 2622812 h 6858000"/>
              <a:gd name="connsiteX1805" fmla="*/ 324383 w 10416961"/>
              <a:gd name="connsiteY1805" fmla="*/ 2735197 h 6858000"/>
              <a:gd name="connsiteX1806" fmla="*/ 313278 w 10416961"/>
              <a:gd name="connsiteY1806" fmla="*/ 2797939 h 6858000"/>
              <a:gd name="connsiteX1807" fmla="*/ 333434 w 10416961"/>
              <a:gd name="connsiteY1807" fmla="*/ 2793704 h 6858000"/>
              <a:gd name="connsiteX1808" fmla="*/ 8254427 w 10416961"/>
              <a:gd name="connsiteY1808" fmla="*/ 2055396 h 6858000"/>
              <a:gd name="connsiteX1809" fmla="*/ 8408929 w 10416961"/>
              <a:gd name="connsiteY1809" fmla="*/ 1917049 h 6858000"/>
              <a:gd name="connsiteX1810" fmla="*/ 8383700 w 10416961"/>
              <a:gd name="connsiteY1810" fmla="*/ 1808801 h 6858000"/>
              <a:gd name="connsiteX1811" fmla="*/ 8361721 w 10416961"/>
              <a:gd name="connsiteY1811" fmla="*/ 1808801 h 6858000"/>
              <a:gd name="connsiteX1812" fmla="*/ 8365642 w 10416961"/>
              <a:gd name="connsiteY1812" fmla="*/ 1841910 h 6858000"/>
              <a:gd name="connsiteX1813" fmla="*/ 8351628 w 10416961"/>
              <a:gd name="connsiteY1813" fmla="*/ 1910469 h 6858000"/>
              <a:gd name="connsiteX1814" fmla="*/ 8243859 w 10416961"/>
              <a:gd name="connsiteY1814" fmla="*/ 2049804 h 6858000"/>
              <a:gd name="connsiteX1815" fmla="*/ 8230315 w 10416961"/>
              <a:gd name="connsiteY1815" fmla="*/ 2074199 h 6858000"/>
              <a:gd name="connsiteX1816" fmla="*/ 8254427 w 10416961"/>
              <a:gd name="connsiteY1816" fmla="*/ 2055396 h 6858000"/>
              <a:gd name="connsiteX1817" fmla="*/ 7631306 w 10416961"/>
              <a:gd name="connsiteY1817" fmla="*/ 1555488 h 6858000"/>
              <a:gd name="connsiteX1818" fmla="*/ 7654632 w 10416961"/>
              <a:gd name="connsiteY1818" fmla="*/ 1545442 h 6858000"/>
              <a:gd name="connsiteX1819" fmla="*/ 7707950 w 10416961"/>
              <a:gd name="connsiteY1819" fmla="*/ 1524252 h 6858000"/>
              <a:gd name="connsiteX1820" fmla="*/ 7757936 w 10416961"/>
              <a:gd name="connsiteY1820" fmla="*/ 1502689 h 6858000"/>
              <a:gd name="connsiteX1821" fmla="*/ 7953367 w 10416961"/>
              <a:gd name="connsiteY1821" fmla="*/ 1402456 h 6858000"/>
              <a:gd name="connsiteX1822" fmla="*/ 7894916 w 10416961"/>
              <a:gd name="connsiteY1822" fmla="*/ 1397139 h 6858000"/>
              <a:gd name="connsiteX1823" fmla="*/ 7826056 w 10416961"/>
              <a:gd name="connsiteY1823" fmla="*/ 1408111 h 6858000"/>
              <a:gd name="connsiteX1824" fmla="*/ 7803649 w 10416961"/>
              <a:gd name="connsiteY1824" fmla="*/ 1415582 h 6858000"/>
              <a:gd name="connsiteX1825" fmla="*/ 7784911 w 10416961"/>
              <a:gd name="connsiteY1825" fmla="*/ 1421734 h 6858000"/>
              <a:gd name="connsiteX1826" fmla="*/ 7759702 w 10416961"/>
              <a:gd name="connsiteY1826" fmla="*/ 1432588 h 6858000"/>
              <a:gd name="connsiteX1827" fmla="*/ 7713258 w 10416961"/>
              <a:gd name="connsiteY1827" fmla="*/ 1453095 h 6858000"/>
              <a:gd name="connsiteX1828" fmla="*/ 7681837 w 10416961"/>
              <a:gd name="connsiteY1828" fmla="*/ 1468900 h 6858000"/>
              <a:gd name="connsiteX1829" fmla="*/ 7623388 w 10416961"/>
              <a:gd name="connsiteY1829" fmla="*/ 1519488 h 6858000"/>
              <a:gd name="connsiteX1830" fmla="*/ 7571323 w 10416961"/>
              <a:gd name="connsiteY1830" fmla="*/ 1570077 h 6858000"/>
              <a:gd name="connsiteX1831" fmla="*/ 7597982 w 10416961"/>
              <a:gd name="connsiteY1831" fmla="*/ 1565272 h 6858000"/>
              <a:gd name="connsiteX1832" fmla="*/ 7631306 w 10416961"/>
              <a:gd name="connsiteY1832" fmla="*/ 1555488 h 6858000"/>
              <a:gd name="connsiteX1833" fmla="*/ 6776529 w 10416961"/>
              <a:gd name="connsiteY1833" fmla="*/ 670741 h 6858000"/>
              <a:gd name="connsiteX1834" fmla="*/ 6807503 w 10416961"/>
              <a:gd name="connsiteY1834" fmla="*/ 659166 h 6858000"/>
              <a:gd name="connsiteX1835" fmla="*/ 6895811 w 10416961"/>
              <a:gd name="connsiteY1835" fmla="*/ 621023 h 6858000"/>
              <a:gd name="connsiteX1836" fmla="*/ 6961501 w 10416961"/>
              <a:gd name="connsiteY1836" fmla="*/ 587722 h 6858000"/>
              <a:gd name="connsiteX1837" fmla="*/ 6961501 w 10416961"/>
              <a:gd name="connsiteY1837" fmla="*/ 557180 h 6858000"/>
              <a:gd name="connsiteX1838" fmla="*/ 6852963 w 10416961"/>
              <a:gd name="connsiteY1838" fmla="*/ 379054 h 6858000"/>
              <a:gd name="connsiteX1839" fmla="*/ 6692824 w 10416961"/>
              <a:gd name="connsiteY1839" fmla="*/ 276066 h 6858000"/>
              <a:gd name="connsiteX1840" fmla="*/ 6623124 w 10416961"/>
              <a:gd name="connsiteY1840" fmla="*/ 229305 h 6858000"/>
              <a:gd name="connsiteX1841" fmla="*/ 6607298 w 10416961"/>
              <a:gd name="connsiteY1841" fmla="*/ 247589 h 6858000"/>
              <a:gd name="connsiteX1842" fmla="*/ 6594597 w 10416961"/>
              <a:gd name="connsiteY1842" fmla="*/ 279247 h 6858000"/>
              <a:gd name="connsiteX1843" fmla="*/ 6581199 w 10416961"/>
              <a:gd name="connsiteY1843" fmla="*/ 345894 h 6858000"/>
              <a:gd name="connsiteX1844" fmla="*/ 6567148 w 10416961"/>
              <a:gd name="connsiteY1844" fmla="*/ 439200 h 6858000"/>
              <a:gd name="connsiteX1845" fmla="*/ 6561962 w 10416961"/>
              <a:gd name="connsiteY1845" fmla="*/ 646222 h 6858000"/>
              <a:gd name="connsiteX1846" fmla="*/ 6577331 w 10416961"/>
              <a:gd name="connsiteY1846" fmla="*/ 649421 h 6858000"/>
              <a:gd name="connsiteX1847" fmla="*/ 6609950 w 10416961"/>
              <a:gd name="connsiteY1847" fmla="*/ 642474 h 6858000"/>
              <a:gd name="connsiteX1848" fmla="*/ 6642897 w 10416961"/>
              <a:gd name="connsiteY1848" fmla="*/ 663338 h 6858000"/>
              <a:gd name="connsiteX1849" fmla="*/ 6650170 w 10416961"/>
              <a:gd name="connsiteY1849" fmla="*/ 684202 h 6858000"/>
              <a:gd name="connsiteX1850" fmla="*/ 6709170 w 10416961"/>
              <a:gd name="connsiteY1850" fmla="*/ 680838 h 6858000"/>
              <a:gd name="connsiteX1851" fmla="*/ 6776529 w 10416961"/>
              <a:gd name="connsiteY1851" fmla="*/ 6707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</a:cxnLst>
            <a:rect l="l" t="t" r="r" b="b"/>
            <a:pathLst>
              <a:path w="10416961" h="6858000">
                <a:moveTo>
                  <a:pt x="6938175" y="6853003"/>
                </a:moveTo>
                <a:cubicBezTo>
                  <a:pt x="6922124" y="6843334"/>
                  <a:pt x="6864715" y="6789631"/>
                  <a:pt x="6822351" y="6744653"/>
                </a:cubicBezTo>
                <a:cubicBezTo>
                  <a:pt x="6805411" y="6726669"/>
                  <a:pt x="6784053" y="6704063"/>
                  <a:pt x="6774889" y="6694417"/>
                </a:cubicBezTo>
                <a:cubicBezTo>
                  <a:pt x="6765725" y="6684772"/>
                  <a:pt x="6743231" y="6658998"/>
                  <a:pt x="6724903" y="6637142"/>
                </a:cubicBezTo>
                <a:cubicBezTo>
                  <a:pt x="6706575" y="6615286"/>
                  <a:pt x="6690080" y="6595905"/>
                  <a:pt x="6688248" y="6594072"/>
                </a:cubicBezTo>
                <a:cubicBezTo>
                  <a:pt x="6685215" y="6591040"/>
                  <a:pt x="6612257" y="6501638"/>
                  <a:pt x="6588277" y="6471569"/>
                </a:cubicBezTo>
                <a:cubicBezTo>
                  <a:pt x="6558061" y="6433682"/>
                  <a:pt x="6503500" y="6369117"/>
                  <a:pt x="6435791" y="6291125"/>
                </a:cubicBezTo>
                <a:cubicBezTo>
                  <a:pt x="6388134" y="6236231"/>
                  <a:pt x="6317700" y="6164753"/>
                  <a:pt x="6287212" y="6140345"/>
                </a:cubicBezTo>
                <a:cubicBezTo>
                  <a:pt x="6217728" y="6084717"/>
                  <a:pt x="6192561" y="6034225"/>
                  <a:pt x="6181171" y="5927600"/>
                </a:cubicBezTo>
                <a:cubicBezTo>
                  <a:pt x="6175931" y="5878547"/>
                  <a:pt x="6154972" y="5259111"/>
                  <a:pt x="6152578" y="5082522"/>
                </a:cubicBezTo>
                <a:lnTo>
                  <a:pt x="6151737" y="5020550"/>
                </a:lnTo>
                <a:lnTo>
                  <a:pt x="6055099" y="5023336"/>
                </a:lnTo>
                <a:cubicBezTo>
                  <a:pt x="6001948" y="5024868"/>
                  <a:pt x="5685540" y="5029425"/>
                  <a:pt x="5351971" y="5033463"/>
                </a:cubicBezTo>
                <a:cubicBezTo>
                  <a:pt x="5018401" y="5037502"/>
                  <a:pt x="4695995" y="5043927"/>
                  <a:pt x="4635513" y="5047742"/>
                </a:cubicBezTo>
                <a:cubicBezTo>
                  <a:pt x="4575030" y="5051557"/>
                  <a:pt x="4452067" y="5054924"/>
                  <a:pt x="4362259" y="5055225"/>
                </a:cubicBezTo>
                <a:cubicBezTo>
                  <a:pt x="4068457" y="5056207"/>
                  <a:pt x="3572411" y="5072976"/>
                  <a:pt x="3292571" y="5091384"/>
                </a:cubicBezTo>
                <a:cubicBezTo>
                  <a:pt x="2761453" y="5126322"/>
                  <a:pt x="2492695" y="5146978"/>
                  <a:pt x="2299527" y="5167705"/>
                </a:cubicBezTo>
                <a:cubicBezTo>
                  <a:pt x="2266537" y="5171245"/>
                  <a:pt x="2194558" y="5178751"/>
                  <a:pt x="2139574" y="5184384"/>
                </a:cubicBezTo>
                <a:cubicBezTo>
                  <a:pt x="2084590" y="5190017"/>
                  <a:pt x="2000615" y="5198989"/>
                  <a:pt x="1952962" y="5204323"/>
                </a:cubicBezTo>
                <a:cubicBezTo>
                  <a:pt x="1751966" y="5226819"/>
                  <a:pt x="1677282" y="5235393"/>
                  <a:pt x="1636388" y="5240666"/>
                </a:cubicBezTo>
                <a:cubicBezTo>
                  <a:pt x="1519923" y="5255683"/>
                  <a:pt x="1418458" y="5262096"/>
                  <a:pt x="1329728" y="5260048"/>
                </a:cubicBezTo>
                <a:cubicBezTo>
                  <a:pt x="1234941" y="5257860"/>
                  <a:pt x="1231399" y="5257258"/>
                  <a:pt x="1207922" y="5239340"/>
                </a:cubicBezTo>
                <a:cubicBezTo>
                  <a:pt x="1168700" y="5209404"/>
                  <a:pt x="1166005" y="5152195"/>
                  <a:pt x="1201647" y="5106116"/>
                </a:cubicBezTo>
                <a:cubicBezTo>
                  <a:pt x="1232395" y="5066363"/>
                  <a:pt x="1256411" y="5057583"/>
                  <a:pt x="1328657" y="5059683"/>
                </a:cubicBezTo>
                <a:cubicBezTo>
                  <a:pt x="1403915" y="5061869"/>
                  <a:pt x="1417977" y="5058540"/>
                  <a:pt x="1415174" y="5039200"/>
                </a:cubicBezTo>
                <a:cubicBezTo>
                  <a:pt x="1413701" y="5029039"/>
                  <a:pt x="1406512" y="5023627"/>
                  <a:pt x="1389793" y="5020095"/>
                </a:cubicBezTo>
                <a:cubicBezTo>
                  <a:pt x="1363856" y="5014615"/>
                  <a:pt x="1300431" y="5019130"/>
                  <a:pt x="1279825" y="5027925"/>
                </a:cubicBezTo>
                <a:cubicBezTo>
                  <a:pt x="1272494" y="5031053"/>
                  <a:pt x="1252319" y="5035491"/>
                  <a:pt x="1234993" y="5037788"/>
                </a:cubicBezTo>
                <a:cubicBezTo>
                  <a:pt x="1217667" y="5040083"/>
                  <a:pt x="1201955" y="5044448"/>
                  <a:pt x="1200077" y="5047486"/>
                </a:cubicBezTo>
                <a:cubicBezTo>
                  <a:pt x="1198199" y="5050524"/>
                  <a:pt x="1185406" y="5055122"/>
                  <a:pt x="1171647" y="5057703"/>
                </a:cubicBezTo>
                <a:cubicBezTo>
                  <a:pt x="1157889" y="5060284"/>
                  <a:pt x="1143610" y="5064349"/>
                  <a:pt x="1139916" y="5066735"/>
                </a:cubicBezTo>
                <a:cubicBezTo>
                  <a:pt x="1125991" y="5075734"/>
                  <a:pt x="1085897" y="5087648"/>
                  <a:pt x="1069214" y="5087744"/>
                </a:cubicBezTo>
                <a:cubicBezTo>
                  <a:pt x="1034890" y="5087943"/>
                  <a:pt x="967255" y="5055041"/>
                  <a:pt x="919601" y="5014963"/>
                </a:cubicBezTo>
                <a:cubicBezTo>
                  <a:pt x="908424" y="5005562"/>
                  <a:pt x="886113" y="4987374"/>
                  <a:pt x="870023" y="4974544"/>
                </a:cubicBezTo>
                <a:cubicBezTo>
                  <a:pt x="804177" y="4922044"/>
                  <a:pt x="786646" y="4905896"/>
                  <a:pt x="533558" y="4664635"/>
                </a:cubicBezTo>
                <a:cubicBezTo>
                  <a:pt x="487888" y="4621099"/>
                  <a:pt x="436393" y="4574082"/>
                  <a:pt x="383918" y="4528008"/>
                </a:cubicBezTo>
                <a:cubicBezTo>
                  <a:pt x="356781" y="4504182"/>
                  <a:pt x="331321" y="4481645"/>
                  <a:pt x="327341" y="4477927"/>
                </a:cubicBezTo>
                <a:cubicBezTo>
                  <a:pt x="323361" y="4474208"/>
                  <a:pt x="306609" y="4460739"/>
                  <a:pt x="290113" y="4447994"/>
                </a:cubicBezTo>
                <a:cubicBezTo>
                  <a:pt x="247227" y="4414860"/>
                  <a:pt x="248340" y="4415736"/>
                  <a:pt x="230781" y="4401258"/>
                </a:cubicBezTo>
                <a:cubicBezTo>
                  <a:pt x="221975" y="4393997"/>
                  <a:pt x="197982" y="4380225"/>
                  <a:pt x="177464" y="4370654"/>
                </a:cubicBezTo>
                <a:cubicBezTo>
                  <a:pt x="137296" y="4351917"/>
                  <a:pt x="103501" y="4324276"/>
                  <a:pt x="103501" y="4310157"/>
                </a:cubicBezTo>
                <a:cubicBezTo>
                  <a:pt x="103501" y="4305345"/>
                  <a:pt x="100740" y="4301407"/>
                  <a:pt x="97366" y="4301407"/>
                </a:cubicBezTo>
                <a:cubicBezTo>
                  <a:pt x="93992" y="4301407"/>
                  <a:pt x="89147" y="4291660"/>
                  <a:pt x="86599" y="4279747"/>
                </a:cubicBezTo>
                <a:cubicBezTo>
                  <a:pt x="84052" y="4267834"/>
                  <a:pt x="79720" y="4255088"/>
                  <a:pt x="76972" y="4251422"/>
                </a:cubicBezTo>
                <a:cubicBezTo>
                  <a:pt x="58904" y="4227320"/>
                  <a:pt x="53921" y="3730215"/>
                  <a:pt x="68553" y="3411667"/>
                </a:cubicBezTo>
                <a:cubicBezTo>
                  <a:pt x="72931" y="3316361"/>
                  <a:pt x="79468" y="3170904"/>
                  <a:pt x="83079" y="3088428"/>
                </a:cubicBezTo>
                <a:cubicBezTo>
                  <a:pt x="86691" y="3005952"/>
                  <a:pt x="91321" y="2920477"/>
                  <a:pt x="93368" y="2898483"/>
                </a:cubicBezTo>
                <a:cubicBezTo>
                  <a:pt x="96903" y="2860494"/>
                  <a:pt x="102994" y="2766467"/>
                  <a:pt x="126610" y="2385299"/>
                </a:cubicBezTo>
                <a:cubicBezTo>
                  <a:pt x="139559" y="2176293"/>
                  <a:pt x="134692" y="2098645"/>
                  <a:pt x="107502" y="2080490"/>
                </a:cubicBezTo>
                <a:cubicBezTo>
                  <a:pt x="103469" y="2077797"/>
                  <a:pt x="89672" y="2075531"/>
                  <a:pt x="76842" y="2075455"/>
                </a:cubicBezTo>
                <a:cubicBezTo>
                  <a:pt x="64013" y="2075378"/>
                  <a:pt x="42269" y="2072192"/>
                  <a:pt x="28523" y="2068375"/>
                </a:cubicBezTo>
                <a:cubicBezTo>
                  <a:pt x="-2004" y="2059897"/>
                  <a:pt x="-5061" y="2040846"/>
                  <a:pt x="21858" y="2026845"/>
                </a:cubicBezTo>
                <a:cubicBezTo>
                  <a:pt x="31939" y="2021602"/>
                  <a:pt x="56017" y="2009185"/>
                  <a:pt x="75366" y="1999251"/>
                </a:cubicBezTo>
                <a:cubicBezTo>
                  <a:pt x="106178" y="1983434"/>
                  <a:pt x="166018" y="1938246"/>
                  <a:pt x="206804" y="1899997"/>
                </a:cubicBezTo>
                <a:cubicBezTo>
                  <a:pt x="236188" y="1872443"/>
                  <a:pt x="286847" y="1866757"/>
                  <a:pt x="306775" y="1888777"/>
                </a:cubicBezTo>
                <a:cubicBezTo>
                  <a:pt x="313410" y="1896109"/>
                  <a:pt x="325271" y="1902107"/>
                  <a:pt x="333134" y="1902107"/>
                </a:cubicBezTo>
                <a:cubicBezTo>
                  <a:pt x="340997" y="1902107"/>
                  <a:pt x="350336" y="1905013"/>
                  <a:pt x="353888" y="1908565"/>
                </a:cubicBezTo>
                <a:cubicBezTo>
                  <a:pt x="357441" y="1912117"/>
                  <a:pt x="441266" y="1918213"/>
                  <a:pt x="540168" y="1922111"/>
                </a:cubicBezTo>
                <a:cubicBezTo>
                  <a:pt x="734176" y="1929758"/>
                  <a:pt x="1229255" y="1921314"/>
                  <a:pt x="1309816" y="1908984"/>
                </a:cubicBezTo>
                <a:cubicBezTo>
                  <a:pt x="1333642" y="1905338"/>
                  <a:pt x="1393625" y="1899457"/>
                  <a:pt x="1443111" y="1895915"/>
                </a:cubicBezTo>
                <a:cubicBezTo>
                  <a:pt x="1492596" y="1892374"/>
                  <a:pt x="1572073" y="1884685"/>
                  <a:pt x="1619726" y="1878828"/>
                </a:cubicBezTo>
                <a:cubicBezTo>
                  <a:pt x="1667378" y="1872971"/>
                  <a:pt x="1727361" y="1865632"/>
                  <a:pt x="1753020" y="1862520"/>
                </a:cubicBezTo>
                <a:cubicBezTo>
                  <a:pt x="1778679" y="1859408"/>
                  <a:pt x="1808671" y="1854960"/>
                  <a:pt x="1819667" y="1852635"/>
                </a:cubicBezTo>
                <a:cubicBezTo>
                  <a:pt x="1830664" y="1850310"/>
                  <a:pt x="1875651" y="1845376"/>
                  <a:pt x="1919638" y="1841671"/>
                </a:cubicBezTo>
                <a:cubicBezTo>
                  <a:pt x="1963625" y="1837965"/>
                  <a:pt x="2050600" y="1830619"/>
                  <a:pt x="2112915" y="1825345"/>
                </a:cubicBezTo>
                <a:cubicBezTo>
                  <a:pt x="2175230" y="1820072"/>
                  <a:pt x="2292196" y="1811082"/>
                  <a:pt x="2372839" y="1805368"/>
                </a:cubicBezTo>
                <a:cubicBezTo>
                  <a:pt x="2453483" y="1799653"/>
                  <a:pt x="2532959" y="1793691"/>
                  <a:pt x="2549455" y="1792118"/>
                </a:cubicBezTo>
                <a:cubicBezTo>
                  <a:pt x="2580177" y="1789188"/>
                  <a:pt x="2890208" y="1770713"/>
                  <a:pt x="2985994" y="1766104"/>
                </a:cubicBezTo>
                <a:cubicBezTo>
                  <a:pt x="3015319" y="1764693"/>
                  <a:pt x="3137109" y="1759166"/>
                  <a:pt x="3256638" y="1753822"/>
                </a:cubicBezTo>
                <a:cubicBezTo>
                  <a:pt x="3376168" y="1748478"/>
                  <a:pt x="3477143" y="1742141"/>
                  <a:pt x="3481028" y="1739741"/>
                </a:cubicBezTo>
                <a:cubicBezTo>
                  <a:pt x="3492511" y="1732644"/>
                  <a:pt x="3788641" y="1733513"/>
                  <a:pt x="3797648" y="1740670"/>
                </a:cubicBezTo>
                <a:cubicBezTo>
                  <a:pt x="3802107" y="1744213"/>
                  <a:pt x="3828248" y="1749166"/>
                  <a:pt x="3855740" y="1751678"/>
                </a:cubicBezTo>
                <a:cubicBezTo>
                  <a:pt x="3883232" y="1754189"/>
                  <a:pt x="3914723" y="1758889"/>
                  <a:pt x="3925720" y="1762122"/>
                </a:cubicBezTo>
                <a:cubicBezTo>
                  <a:pt x="3951759" y="1769776"/>
                  <a:pt x="4044529" y="1782187"/>
                  <a:pt x="4048207" y="1778509"/>
                </a:cubicBezTo>
                <a:cubicBezTo>
                  <a:pt x="4049772" y="1776944"/>
                  <a:pt x="4043096" y="1769406"/>
                  <a:pt x="4033373" y="1761757"/>
                </a:cubicBezTo>
                <a:cubicBezTo>
                  <a:pt x="4011763" y="1744759"/>
                  <a:pt x="4011103" y="1735034"/>
                  <a:pt x="4030689" y="1722220"/>
                </a:cubicBezTo>
                <a:cubicBezTo>
                  <a:pt x="4042657" y="1714390"/>
                  <a:pt x="4080004" y="1711970"/>
                  <a:pt x="4215635" y="1710234"/>
                </a:cubicBezTo>
                <a:cubicBezTo>
                  <a:pt x="4378359" y="1708151"/>
                  <a:pt x="4502176" y="1711190"/>
                  <a:pt x="5112041" y="1732234"/>
                </a:cubicBezTo>
                <a:cubicBezTo>
                  <a:pt x="5262330" y="1737419"/>
                  <a:pt x="5496388" y="1744609"/>
                  <a:pt x="5632168" y="1748210"/>
                </a:cubicBezTo>
                <a:cubicBezTo>
                  <a:pt x="5771740" y="1751912"/>
                  <a:pt x="5887076" y="1757813"/>
                  <a:pt x="5897525" y="1761785"/>
                </a:cubicBezTo>
                <a:cubicBezTo>
                  <a:pt x="5907690" y="1765650"/>
                  <a:pt x="5924060" y="1768878"/>
                  <a:pt x="5933902" y="1768959"/>
                </a:cubicBezTo>
                <a:cubicBezTo>
                  <a:pt x="5959693" y="1769170"/>
                  <a:pt x="6006477" y="1792100"/>
                  <a:pt x="6011149" y="1806820"/>
                </a:cubicBezTo>
                <a:cubicBezTo>
                  <a:pt x="6017732" y="1827559"/>
                  <a:pt x="6078690" y="1842124"/>
                  <a:pt x="6158901" y="1842124"/>
                </a:cubicBezTo>
                <a:cubicBezTo>
                  <a:pt x="6231532" y="1842124"/>
                  <a:pt x="6254912" y="1835076"/>
                  <a:pt x="6265235" y="1810067"/>
                </a:cubicBezTo>
                <a:cubicBezTo>
                  <a:pt x="6281146" y="1771520"/>
                  <a:pt x="6288142" y="1686550"/>
                  <a:pt x="6288659" y="1525550"/>
                </a:cubicBezTo>
                <a:cubicBezTo>
                  <a:pt x="6289235" y="1346748"/>
                  <a:pt x="6294582" y="1238234"/>
                  <a:pt x="6311321" y="1065684"/>
                </a:cubicBezTo>
                <a:cubicBezTo>
                  <a:pt x="6336637" y="804720"/>
                  <a:pt x="6342059" y="750550"/>
                  <a:pt x="6345349" y="725783"/>
                </a:cubicBezTo>
                <a:cubicBezTo>
                  <a:pt x="6350537" y="686715"/>
                  <a:pt x="6367298" y="569525"/>
                  <a:pt x="6371561" y="542503"/>
                </a:cubicBezTo>
                <a:cubicBezTo>
                  <a:pt x="6373586" y="529674"/>
                  <a:pt x="6379566" y="487686"/>
                  <a:pt x="6384850" y="449197"/>
                </a:cubicBezTo>
                <a:cubicBezTo>
                  <a:pt x="6400925" y="332121"/>
                  <a:pt x="6423327" y="208948"/>
                  <a:pt x="6435484" y="170799"/>
                </a:cubicBezTo>
                <a:cubicBezTo>
                  <a:pt x="6453220" y="115141"/>
                  <a:pt x="6465571" y="93676"/>
                  <a:pt x="6495122" y="67150"/>
                </a:cubicBezTo>
                <a:cubicBezTo>
                  <a:pt x="6542543" y="24583"/>
                  <a:pt x="6582474" y="7457"/>
                  <a:pt x="6642388" y="3989"/>
                </a:cubicBezTo>
                <a:cubicBezTo>
                  <a:pt x="6693825" y="1011"/>
                  <a:pt x="6761559" y="11998"/>
                  <a:pt x="6761559" y="23320"/>
                </a:cubicBezTo>
                <a:cubicBezTo>
                  <a:pt x="6761559" y="26620"/>
                  <a:pt x="6765845" y="29320"/>
                  <a:pt x="6771081" y="29320"/>
                </a:cubicBezTo>
                <a:cubicBezTo>
                  <a:pt x="6776318" y="29320"/>
                  <a:pt x="6784565" y="33069"/>
                  <a:pt x="6789409" y="37651"/>
                </a:cubicBezTo>
                <a:cubicBezTo>
                  <a:pt x="6794253" y="42232"/>
                  <a:pt x="6816201" y="59477"/>
                  <a:pt x="6838183" y="75973"/>
                </a:cubicBezTo>
                <a:cubicBezTo>
                  <a:pt x="6883194" y="109748"/>
                  <a:pt x="7148654" y="372448"/>
                  <a:pt x="7235534" y="469191"/>
                </a:cubicBezTo>
                <a:cubicBezTo>
                  <a:pt x="7289207" y="528958"/>
                  <a:pt x="7330084" y="578022"/>
                  <a:pt x="7368049" y="628248"/>
                </a:cubicBezTo>
                <a:cubicBezTo>
                  <a:pt x="7377213" y="640371"/>
                  <a:pt x="7388460" y="654316"/>
                  <a:pt x="7393042" y="659236"/>
                </a:cubicBezTo>
                <a:cubicBezTo>
                  <a:pt x="7397624" y="664156"/>
                  <a:pt x="7401419" y="675143"/>
                  <a:pt x="7401475" y="683653"/>
                </a:cubicBezTo>
                <a:cubicBezTo>
                  <a:pt x="7401541" y="692162"/>
                  <a:pt x="7403780" y="702294"/>
                  <a:pt x="7406474" y="706167"/>
                </a:cubicBezTo>
                <a:cubicBezTo>
                  <a:pt x="7413458" y="716213"/>
                  <a:pt x="7446557" y="727497"/>
                  <a:pt x="7480427" y="731379"/>
                </a:cubicBezTo>
                <a:cubicBezTo>
                  <a:pt x="7538624" y="738050"/>
                  <a:pt x="7564027" y="786782"/>
                  <a:pt x="7556549" y="877406"/>
                </a:cubicBezTo>
                <a:cubicBezTo>
                  <a:pt x="7553133" y="918803"/>
                  <a:pt x="7553871" y="922393"/>
                  <a:pt x="7565805" y="922393"/>
                </a:cubicBezTo>
                <a:cubicBezTo>
                  <a:pt x="7572937" y="922393"/>
                  <a:pt x="7584594" y="917989"/>
                  <a:pt x="7591710" y="912607"/>
                </a:cubicBezTo>
                <a:cubicBezTo>
                  <a:pt x="7598826" y="907226"/>
                  <a:pt x="7614068" y="902727"/>
                  <a:pt x="7625584" y="902610"/>
                </a:cubicBezTo>
                <a:cubicBezTo>
                  <a:pt x="7643681" y="902427"/>
                  <a:pt x="7647894" y="905832"/>
                  <a:pt x="7656651" y="927716"/>
                </a:cubicBezTo>
                <a:cubicBezTo>
                  <a:pt x="7669372" y="959511"/>
                  <a:pt x="7720105" y="1006346"/>
                  <a:pt x="7787927" y="1048908"/>
                </a:cubicBezTo>
                <a:cubicBezTo>
                  <a:pt x="7808088" y="1061560"/>
                  <a:pt x="7826082" y="1073668"/>
                  <a:pt x="7827915" y="1075814"/>
                </a:cubicBezTo>
                <a:cubicBezTo>
                  <a:pt x="7829748" y="1077961"/>
                  <a:pt x="7841860" y="1086159"/>
                  <a:pt x="7854831" y="1094033"/>
                </a:cubicBezTo>
                <a:cubicBezTo>
                  <a:pt x="7880878" y="1109846"/>
                  <a:pt x="7958335" y="1187874"/>
                  <a:pt x="7978404" y="1218520"/>
                </a:cubicBezTo>
                <a:cubicBezTo>
                  <a:pt x="7985442" y="1229267"/>
                  <a:pt x="7997199" y="1251982"/>
                  <a:pt x="8004530" y="1268997"/>
                </a:cubicBezTo>
                <a:cubicBezTo>
                  <a:pt x="8026589" y="1320193"/>
                  <a:pt x="8070172" y="1362264"/>
                  <a:pt x="8101148" y="1362264"/>
                </a:cubicBezTo>
                <a:cubicBezTo>
                  <a:pt x="8126315" y="1362264"/>
                  <a:pt x="8163987" y="1382557"/>
                  <a:pt x="8189386" y="1409794"/>
                </a:cubicBezTo>
                <a:cubicBezTo>
                  <a:pt x="8203182" y="1424589"/>
                  <a:pt x="8214469" y="1439738"/>
                  <a:pt x="8214469" y="1443459"/>
                </a:cubicBezTo>
                <a:cubicBezTo>
                  <a:pt x="8214469" y="1451686"/>
                  <a:pt x="8230796" y="1490517"/>
                  <a:pt x="8247584" y="1522218"/>
                </a:cubicBezTo>
                <a:cubicBezTo>
                  <a:pt x="8258681" y="1543170"/>
                  <a:pt x="8262881" y="1545611"/>
                  <a:pt x="8288855" y="1546205"/>
                </a:cubicBezTo>
                <a:cubicBezTo>
                  <a:pt x="8335427" y="1547269"/>
                  <a:pt x="8337671" y="1547960"/>
                  <a:pt x="8360335" y="1568194"/>
                </a:cubicBezTo>
                <a:cubicBezTo>
                  <a:pt x="8378694" y="1584584"/>
                  <a:pt x="8381653" y="1591342"/>
                  <a:pt x="8379863" y="1612783"/>
                </a:cubicBezTo>
                <a:cubicBezTo>
                  <a:pt x="8377877" y="1636591"/>
                  <a:pt x="8375826" y="1638711"/>
                  <a:pt x="8344431" y="1649396"/>
                </a:cubicBezTo>
                <a:cubicBezTo>
                  <a:pt x="8309254" y="1661369"/>
                  <a:pt x="8288890" y="1684739"/>
                  <a:pt x="8296454" y="1704452"/>
                </a:cubicBezTo>
                <a:cubicBezTo>
                  <a:pt x="8301692" y="1718101"/>
                  <a:pt x="8331443" y="1718637"/>
                  <a:pt x="8354428" y="1705497"/>
                </a:cubicBezTo>
                <a:cubicBezTo>
                  <a:pt x="8363713" y="1700190"/>
                  <a:pt x="8389174" y="1695868"/>
                  <a:pt x="8411931" y="1695737"/>
                </a:cubicBezTo>
                <a:cubicBezTo>
                  <a:pt x="8489848" y="1695286"/>
                  <a:pt x="8598915" y="1754652"/>
                  <a:pt x="8647723" y="1824082"/>
                </a:cubicBezTo>
                <a:cubicBezTo>
                  <a:pt x="8658565" y="1839504"/>
                  <a:pt x="8669737" y="1855210"/>
                  <a:pt x="8672551" y="1858986"/>
                </a:cubicBezTo>
                <a:cubicBezTo>
                  <a:pt x="8689808" y="1882140"/>
                  <a:pt x="8700994" y="1910643"/>
                  <a:pt x="8700994" y="1931460"/>
                </a:cubicBezTo>
                <a:cubicBezTo>
                  <a:pt x="8700994" y="1960037"/>
                  <a:pt x="8690476" y="1962369"/>
                  <a:pt x="8656443" y="1941335"/>
                </a:cubicBezTo>
                <a:cubicBezTo>
                  <a:pt x="8643904" y="1933586"/>
                  <a:pt x="8632351" y="1928540"/>
                  <a:pt x="8630767" y="1930124"/>
                </a:cubicBezTo>
                <a:cubicBezTo>
                  <a:pt x="8629184" y="1931707"/>
                  <a:pt x="8642747" y="1949673"/>
                  <a:pt x="8660908" y="1970048"/>
                </a:cubicBezTo>
                <a:cubicBezTo>
                  <a:pt x="8697362" y="2010948"/>
                  <a:pt x="8751105" y="2048731"/>
                  <a:pt x="8772830" y="2048731"/>
                </a:cubicBezTo>
                <a:cubicBezTo>
                  <a:pt x="8780540" y="2048731"/>
                  <a:pt x="8788453" y="2051325"/>
                  <a:pt x="8790412" y="2054496"/>
                </a:cubicBezTo>
                <a:cubicBezTo>
                  <a:pt x="8792372" y="2057667"/>
                  <a:pt x="8806339" y="2061920"/>
                  <a:pt x="8821452" y="2063947"/>
                </a:cubicBezTo>
                <a:cubicBezTo>
                  <a:pt x="8852813" y="2068153"/>
                  <a:pt x="8880941" y="2090896"/>
                  <a:pt x="8880941" y="2112046"/>
                </a:cubicBezTo>
                <a:cubicBezTo>
                  <a:pt x="8880941" y="2134890"/>
                  <a:pt x="8907824" y="2154804"/>
                  <a:pt x="8944633" y="2159227"/>
                </a:cubicBezTo>
                <a:cubicBezTo>
                  <a:pt x="9025045" y="2168889"/>
                  <a:pt x="9097230" y="2218766"/>
                  <a:pt x="9180024" y="2321873"/>
                </a:cubicBezTo>
                <a:cubicBezTo>
                  <a:pt x="9193309" y="2338420"/>
                  <a:pt x="9207910" y="2355906"/>
                  <a:pt x="9212470" y="2360732"/>
                </a:cubicBezTo>
                <a:cubicBezTo>
                  <a:pt x="9231782" y="2381175"/>
                  <a:pt x="9268812" y="2469942"/>
                  <a:pt x="9266005" y="2489067"/>
                </a:cubicBezTo>
                <a:cubicBezTo>
                  <a:pt x="9263218" y="2508061"/>
                  <a:pt x="9263920" y="2508597"/>
                  <a:pt x="9291583" y="2508597"/>
                </a:cubicBezTo>
                <a:cubicBezTo>
                  <a:pt x="9307227" y="2508597"/>
                  <a:pt x="9321880" y="2505598"/>
                  <a:pt x="9324145" y="2501932"/>
                </a:cubicBezTo>
                <a:cubicBezTo>
                  <a:pt x="9335065" y="2484263"/>
                  <a:pt x="9407454" y="2500293"/>
                  <a:pt x="9407454" y="2520380"/>
                </a:cubicBezTo>
                <a:cubicBezTo>
                  <a:pt x="9407454" y="2568885"/>
                  <a:pt x="9621021" y="2807635"/>
                  <a:pt x="9760684" y="2915261"/>
                </a:cubicBezTo>
                <a:cubicBezTo>
                  <a:pt x="9777179" y="2927972"/>
                  <a:pt x="9791676" y="2940644"/>
                  <a:pt x="9792898" y="2943420"/>
                </a:cubicBezTo>
                <a:cubicBezTo>
                  <a:pt x="9794120" y="2946197"/>
                  <a:pt x="9798165" y="2948469"/>
                  <a:pt x="9801887" y="2948469"/>
                </a:cubicBezTo>
                <a:cubicBezTo>
                  <a:pt x="9813986" y="2948469"/>
                  <a:pt x="9857015" y="2970509"/>
                  <a:pt x="9869244" y="2982971"/>
                </a:cubicBezTo>
                <a:cubicBezTo>
                  <a:pt x="9876181" y="2990040"/>
                  <a:pt x="9883664" y="3012531"/>
                  <a:pt x="9887141" y="3036774"/>
                </a:cubicBezTo>
                <a:cubicBezTo>
                  <a:pt x="9895259" y="3093365"/>
                  <a:pt x="9905450" y="3138640"/>
                  <a:pt x="9913320" y="3153078"/>
                </a:cubicBezTo>
                <a:cubicBezTo>
                  <a:pt x="9916915" y="3159675"/>
                  <a:pt x="9931522" y="3189065"/>
                  <a:pt x="9945780" y="3218390"/>
                </a:cubicBezTo>
                <a:cubicBezTo>
                  <a:pt x="9971532" y="3271357"/>
                  <a:pt x="10015325" y="3339091"/>
                  <a:pt x="10112951" y="3476947"/>
                </a:cubicBezTo>
                <a:cubicBezTo>
                  <a:pt x="10140973" y="3516518"/>
                  <a:pt x="10181088" y="3573501"/>
                  <a:pt x="10202094" y="3603577"/>
                </a:cubicBezTo>
                <a:cubicBezTo>
                  <a:pt x="10223100" y="3633653"/>
                  <a:pt x="10242705" y="3661261"/>
                  <a:pt x="10245660" y="3664926"/>
                </a:cubicBezTo>
                <a:cubicBezTo>
                  <a:pt x="10257322" y="3679392"/>
                  <a:pt x="10326140" y="3786248"/>
                  <a:pt x="10337962" y="3808246"/>
                </a:cubicBezTo>
                <a:cubicBezTo>
                  <a:pt x="10344865" y="3821091"/>
                  <a:pt x="10357062" y="3840768"/>
                  <a:pt x="10365065" y="3851973"/>
                </a:cubicBezTo>
                <a:cubicBezTo>
                  <a:pt x="10373069" y="3863178"/>
                  <a:pt x="10381642" y="3880410"/>
                  <a:pt x="10384115" y="3890267"/>
                </a:cubicBezTo>
                <a:cubicBezTo>
                  <a:pt x="10386589" y="3900124"/>
                  <a:pt x="10390931" y="3908188"/>
                  <a:pt x="10393765" y="3908188"/>
                </a:cubicBezTo>
                <a:cubicBezTo>
                  <a:pt x="10401496" y="3908188"/>
                  <a:pt x="10413827" y="3963255"/>
                  <a:pt x="10413827" y="3997781"/>
                </a:cubicBezTo>
                <a:cubicBezTo>
                  <a:pt x="10413827" y="4022361"/>
                  <a:pt x="10411584" y="4028153"/>
                  <a:pt x="10402066" y="4028153"/>
                </a:cubicBezTo>
                <a:cubicBezTo>
                  <a:pt x="10390603" y="4028153"/>
                  <a:pt x="10346796" y="4007153"/>
                  <a:pt x="10331492" y="3994322"/>
                </a:cubicBezTo>
                <a:cubicBezTo>
                  <a:pt x="10300529" y="3968362"/>
                  <a:pt x="10291208" y="3961506"/>
                  <a:pt x="10286881" y="3961506"/>
                </a:cubicBezTo>
                <a:cubicBezTo>
                  <a:pt x="10281332" y="3961506"/>
                  <a:pt x="10294713" y="4011231"/>
                  <a:pt x="10302307" y="4018825"/>
                </a:cubicBezTo>
                <a:cubicBezTo>
                  <a:pt x="10304993" y="4021512"/>
                  <a:pt x="10307192" y="4033782"/>
                  <a:pt x="10307192" y="4046091"/>
                </a:cubicBezTo>
                <a:cubicBezTo>
                  <a:pt x="10307192" y="4074245"/>
                  <a:pt x="10287847" y="4083593"/>
                  <a:pt x="10249762" y="4073841"/>
                </a:cubicBezTo>
                <a:cubicBezTo>
                  <a:pt x="10235528" y="4070196"/>
                  <a:pt x="10217486" y="4065641"/>
                  <a:pt x="10209668" y="4063718"/>
                </a:cubicBezTo>
                <a:cubicBezTo>
                  <a:pt x="10201851" y="4061795"/>
                  <a:pt x="10193426" y="4063504"/>
                  <a:pt x="10190947" y="4067514"/>
                </a:cubicBezTo>
                <a:cubicBezTo>
                  <a:pt x="10188468" y="4071525"/>
                  <a:pt x="10181368" y="4074901"/>
                  <a:pt x="10175171" y="4075017"/>
                </a:cubicBezTo>
                <a:cubicBezTo>
                  <a:pt x="10158222" y="4075334"/>
                  <a:pt x="10133755" y="4099987"/>
                  <a:pt x="10102522" y="4148217"/>
                </a:cubicBezTo>
                <a:cubicBezTo>
                  <a:pt x="10057338" y="4217989"/>
                  <a:pt x="10031243" y="4239241"/>
                  <a:pt x="9954956" y="4268389"/>
                </a:cubicBezTo>
                <a:cubicBezTo>
                  <a:pt x="9934498" y="4276206"/>
                  <a:pt x="9871388" y="4332681"/>
                  <a:pt x="9847305" y="4364722"/>
                </a:cubicBezTo>
                <a:cubicBezTo>
                  <a:pt x="9841794" y="4372054"/>
                  <a:pt x="9815991" y="4406592"/>
                  <a:pt x="9789962" y="4441474"/>
                </a:cubicBezTo>
                <a:cubicBezTo>
                  <a:pt x="9732155" y="4518946"/>
                  <a:pt x="9675168" y="4572596"/>
                  <a:pt x="9644593" y="4578332"/>
                </a:cubicBezTo>
                <a:cubicBezTo>
                  <a:pt x="9614453" y="4583986"/>
                  <a:pt x="9582488" y="4611701"/>
                  <a:pt x="9538127" y="4670643"/>
                </a:cubicBezTo>
                <a:cubicBezTo>
                  <a:pt x="9503584" y="4716539"/>
                  <a:pt x="9471996" y="4746080"/>
                  <a:pt x="9435870" y="4766272"/>
                </a:cubicBezTo>
                <a:cubicBezTo>
                  <a:pt x="9418076" y="4776217"/>
                  <a:pt x="9363305" y="4777381"/>
                  <a:pt x="9357469" y="4767938"/>
                </a:cubicBezTo>
                <a:cubicBezTo>
                  <a:pt x="9355204" y="4764272"/>
                  <a:pt x="9344529" y="4761273"/>
                  <a:pt x="9333749" y="4761273"/>
                </a:cubicBezTo>
                <a:lnTo>
                  <a:pt x="9314148" y="4761273"/>
                </a:lnTo>
                <a:lnTo>
                  <a:pt x="9314075" y="4806260"/>
                </a:lnTo>
                <a:cubicBezTo>
                  <a:pt x="9314008" y="4831003"/>
                  <a:pt x="9312114" y="4862670"/>
                  <a:pt x="9309807" y="4876631"/>
                </a:cubicBezTo>
                <a:cubicBezTo>
                  <a:pt x="9304199" y="4910568"/>
                  <a:pt x="9268304" y="4947885"/>
                  <a:pt x="9241267" y="4947885"/>
                </a:cubicBezTo>
                <a:cubicBezTo>
                  <a:pt x="9230379" y="4947885"/>
                  <a:pt x="9214580" y="4950677"/>
                  <a:pt x="9206160" y="4954089"/>
                </a:cubicBezTo>
                <a:cubicBezTo>
                  <a:pt x="9197740" y="4957501"/>
                  <a:pt x="9182871" y="4961989"/>
                  <a:pt x="9173118" y="4964063"/>
                </a:cubicBezTo>
                <a:cubicBezTo>
                  <a:pt x="9154514" y="4968020"/>
                  <a:pt x="9107542" y="5009142"/>
                  <a:pt x="9107542" y="5021473"/>
                </a:cubicBezTo>
                <a:cubicBezTo>
                  <a:pt x="9107542" y="5025420"/>
                  <a:pt x="9109791" y="5027581"/>
                  <a:pt x="9112540" y="5026275"/>
                </a:cubicBezTo>
                <a:cubicBezTo>
                  <a:pt x="9115289" y="5024969"/>
                  <a:pt x="9125584" y="5019895"/>
                  <a:pt x="9135417" y="5014999"/>
                </a:cubicBezTo>
                <a:cubicBezTo>
                  <a:pt x="9186070" y="4989777"/>
                  <a:pt x="9193064" y="5044942"/>
                  <a:pt x="9145497" y="5094509"/>
                </a:cubicBezTo>
                <a:cubicBezTo>
                  <a:pt x="9103879" y="5137877"/>
                  <a:pt x="8995678" y="5219439"/>
                  <a:pt x="8910932" y="5271323"/>
                </a:cubicBezTo>
                <a:cubicBezTo>
                  <a:pt x="8881607" y="5289277"/>
                  <a:pt x="8856115" y="5305673"/>
                  <a:pt x="8854282" y="5307758"/>
                </a:cubicBezTo>
                <a:cubicBezTo>
                  <a:pt x="8852449" y="5309844"/>
                  <a:pt x="8834455" y="5321886"/>
                  <a:pt x="8814294" y="5334519"/>
                </a:cubicBezTo>
                <a:cubicBezTo>
                  <a:pt x="8794133" y="5347151"/>
                  <a:pt x="8774257" y="5360549"/>
                  <a:pt x="8770124" y="5364291"/>
                </a:cubicBezTo>
                <a:cubicBezTo>
                  <a:pt x="8765991" y="5368033"/>
                  <a:pt x="8756010" y="5375594"/>
                  <a:pt x="8747945" y="5381092"/>
                </a:cubicBezTo>
                <a:cubicBezTo>
                  <a:pt x="8676164" y="5430028"/>
                  <a:pt x="8602182" y="5505329"/>
                  <a:pt x="8580972" y="5551043"/>
                </a:cubicBezTo>
                <a:cubicBezTo>
                  <a:pt x="8570768" y="5573037"/>
                  <a:pt x="8553860" y="5599000"/>
                  <a:pt x="8543399" y="5608739"/>
                </a:cubicBezTo>
                <a:cubicBezTo>
                  <a:pt x="8523338" y="5627417"/>
                  <a:pt x="8480612" y="5647681"/>
                  <a:pt x="8461295" y="5647681"/>
                </a:cubicBezTo>
                <a:cubicBezTo>
                  <a:pt x="8440578" y="5647681"/>
                  <a:pt x="8358090" y="5711734"/>
                  <a:pt x="8314291" y="5761830"/>
                </a:cubicBezTo>
                <a:cubicBezTo>
                  <a:pt x="8230503" y="5857666"/>
                  <a:pt x="8170514" y="5907605"/>
                  <a:pt x="8139180" y="5907605"/>
                </a:cubicBezTo>
                <a:cubicBezTo>
                  <a:pt x="8116702" y="5907605"/>
                  <a:pt x="8090330" y="5928126"/>
                  <a:pt x="8081649" y="5952373"/>
                </a:cubicBezTo>
                <a:cubicBezTo>
                  <a:pt x="8076684" y="5966240"/>
                  <a:pt x="8066298" y="5985364"/>
                  <a:pt x="8058570" y="5994872"/>
                </a:cubicBezTo>
                <a:cubicBezTo>
                  <a:pt x="8050842" y="6004380"/>
                  <a:pt x="8035521" y="6023778"/>
                  <a:pt x="8024524" y="6037980"/>
                </a:cubicBezTo>
                <a:cubicBezTo>
                  <a:pt x="7972499" y="6105166"/>
                  <a:pt x="7665868" y="6413587"/>
                  <a:pt x="7587615" y="6477439"/>
                </a:cubicBezTo>
                <a:cubicBezTo>
                  <a:pt x="7535259" y="6520160"/>
                  <a:pt x="7512542" y="6535782"/>
                  <a:pt x="7485159" y="6547894"/>
                </a:cubicBezTo>
                <a:cubicBezTo>
                  <a:pt x="7449091" y="6563850"/>
                  <a:pt x="7432526" y="6580281"/>
                  <a:pt x="7412904" y="6619570"/>
                </a:cubicBezTo>
                <a:cubicBezTo>
                  <a:pt x="7391566" y="6662296"/>
                  <a:pt x="7370483" y="6680713"/>
                  <a:pt x="7342912" y="6680713"/>
                </a:cubicBezTo>
                <a:cubicBezTo>
                  <a:pt x="7300003" y="6680713"/>
                  <a:pt x="7276841" y="6637810"/>
                  <a:pt x="7294572" y="6591174"/>
                </a:cubicBezTo>
                <a:cubicBezTo>
                  <a:pt x="7300438" y="6575746"/>
                  <a:pt x="7299501" y="6574078"/>
                  <a:pt x="7284969" y="6574078"/>
                </a:cubicBezTo>
                <a:cubicBezTo>
                  <a:pt x="7276112" y="6574078"/>
                  <a:pt x="7267251" y="6576690"/>
                  <a:pt x="7265278" y="6579881"/>
                </a:cubicBezTo>
                <a:cubicBezTo>
                  <a:pt x="7263305" y="6583074"/>
                  <a:pt x="7253381" y="6587536"/>
                  <a:pt x="7243225" y="6589798"/>
                </a:cubicBezTo>
                <a:cubicBezTo>
                  <a:pt x="7210004" y="6597196"/>
                  <a:pt x="7198783" y="6611022"/>
                  <a:pt x="7200415" y="6642548"/>
                </a:cubicBezTo>
                <a:cubicBezTo>
                  <a:pt x="7201584" y="6665127"/>
                  <a:pt x="7197331" y="6677976"/>
                  <a:pt x="7180001" y="6704217"/>
                </a:cubicBezTo>
                <a:cubicBezTo>
                  <a:pt x="7154238" y="6743228"/>
                  <a:pt x="7089037" y="6809245"/>
                  <a:pt x="7049042" y="6836814"/>
                </a:cubicBezTo>
                <a:cubicBezTo>
                  <a:pt x="7017290" y="6858703"/>
                  <a:pt x="6961228" y="6866889"/>
                  <a:pt x="6938175" y="6853003"/>
                </a:cubicBezTo>
                <a:close/>
                <a:moveTo>
                  <a:pt x="7022072" y="6645790"/>
                </a:moveTo>
                <a:cubicBezTo>
                  <a:pt x="7074467" y="6578455"/>
                  <a:pt x="7099919" y="6539222"/>
                  <a:pt x="7105417" y="6517313"/>
                </a:cubicBezTo>
                <a:cubicBezTo>
                  <a:pt x="7107719" y="6508143"/>
                  <a:pt x="7112059" y="6499122"/>
                  <a:pt x="7115061" y="6497265"/>
                </a:cubicBezTo>
                <a:cubicBezTo>
                  <a:pt x="7118065" y="6495410"/>
                  <a:pt x="7122566" y="6477535"/>
                  <a:pt x="7125063" y="6457544"/>
                </a:cubicBezTo>
                <a:cubicBezTo>
                  <a:pt x="7130526" y="6413823"/>
                  <a:pt x="7112805" y="6354142"/>
                  <a:pt x="7094362" y="6354142"/>
                </a:cubicBezTo>
                <a:cubicBezTo>
                  <a:pt x="7088241" y="6354142"/>
                  <a:pt x="7062999" y="6379673"/>
                  <a:pt x="7038270" y="6410878"/>
                </a:cubicBezTo>
                <a:cubicBezTo>
                  <a:pt x="6975395" y="6490220"/>
                  <a:pt x="6944009" y="6510352"/>
                  <a:pt x="6928466" y="6481310"/>
                </a:cubicBezTo>
                <a:cubicBezTo>
                  <a:pt x="6921073" y="6467495"/>
                  <a:pt x="6924524" y="6420237"/>
                  <a:pt x="6936050" y="6377468"/>
                </a:cubicBezTo>
                <a:cubicBezTo>
                  <a:pt x="6946095" y="6340190"/>
                  <a:pt x="6961703" y="6292743"/>
                  <a:pt x="6967910" y="6280611"/>
                </a:cubicBezTo>
                <a:cubicBezTo>
                  <a:pt x="6970784" y="6274993"/>
                  <a:pt x="6975394" y="6259997"/>
                  <a:pt x="6978153" y="6247288"/>
                </a:cubicBezTo>
                <a:cubicBezTo>
                  <a:pt x="6980912" y="6234578"/>
                  <a:pt x="6985044" y="6222680"/>
                  <a:pt x="6987336" y="6220847"/>
                </a:cubicBezTo>
                <a:cubicBezTo>
                  <a:pt x="6989627" y="6219015"/>
                  <a:pt x="7001756" y="6192023"/>
                  <a:pt x="7014288" y="6160865"/>
                </a:cubicBezTo>
                <a:cubicBezTo>
                  <a:pt x="7047899" y="6077298"/>
                  <a:pt x="7160878" y="5857867"/>
                  <a:pt x="7202333" y="5795637"/>
                </a:cubicBezTo>
                <a:cubicBezTo>
                  <a:pt x="7212834" y="5779875"/>
                  <a:pt x="7221425" y="5764198"/>
                  <a:pt x="7221425" y="5760801"/>
                </a:cubicBezTo>
                <a:cubicBezTo>
                  <a:pt x="7221425" y="5757404"/>
                  <a:pt x="7229077" y="5749611"/>
                  <a:pt x="7238429" y="5743483"/>
                </a:cubicBezTo>
                <a:cubicBezTo>
                  <a:pt x="7272853" y="5720927"/>
                  <a:pt x="7275848" y="5751066"/>
                  <a:pt x="7249037" y="5850236"/>
                </a:cubicBezTo>
                <a:cubicBezTo>
                  <a:pt x="7241215" y="5879164"/>
                  <a:pt x="7232150" y="5906156"/>
                  <a:pt x="7228891" y="5910218"/>
                </a:cubicBezTo>
                <a:cubicBezTo>
                  <a:pt x="7225631" y="5914280"/>
                  <a:pt x="7220909" y="5927221"/>
                  <a:pt x="7218396" y="5938977"/>
                </a:cubicBezTo>
                <a:cubicBezTo>
                  <a:pt x="7212819" y="5965066"/>
                  <a:pt x="7194009" y="6005237"/>
                  <a:pt x="7164019" y="6055101"/>
                </a:cubicBezTo>
                <a:cubicBezTo>
                  <a:pt x="7144725" y="6087182"/>
                  <a:pt x="7141449" y="6098726"/>
                  <a:pt x="7141449" y="6134640"/>
                </a:cubicBezTo>
                <a:cubicBezTo>
                  <a:pt x="7141449" y="6211123"/>
                  <a:pt x="7178760" y="6260978"/>
                  <a:pt x="7235784" y="6260690"/>
                </a:cubicBezTo>
                <a:lnTo>
                  <a:pt x="7264746" y="6260543"/>
                </a:lnTo>
                <a:lnTo>
                  <a:pt x="7237563" y="6248197"/>
                </a:lnTo>
                <a:cubicBezTo>
                  <a:pt x="7207204" y="6234409"/>
                  <a:pt x="7181437" y="6205839"/>
                  <a:pt x="7181437" y="6185967"/>
                </a:cubicBezTo>
                <a:cubicBezTo>
                  <a:pt x="7181437" y="6178767"/>
                  <a:pt x="7190999" y="6163945"/>
                  <a:pt x="7202686" y="6153029"/>
                </a:cubicBezTo>
                <a:cubicBezTo>
                  <a:pt x="7222576" y="6134448"/>
                  <a:pt x="7226517" y="6133396"/>
                  <a:pt x="7264334" y="6136559"/>
                </a:cubicBezTo>
                <a:cubicBezTo>
                  <a:pt x="7286554" y="6138418"/>
                  <a:pt x="7315717" y="6141945"/>
                  <a:pt x="7329140" y="6144398"/>
                </a:cubicBezTo>
                <a:cubicBezTo>
                  <a:pt x="7349836" y="6148179"/>
                  <a:pt x="7354710" y="6146678"/>
                  <a:pt x="7361219" y="6134515"/>
                </a:cubicBezTo>
                <a:cubicBezTo>
                  <a:pt x="7369885" y="6118324"/>
                  <a:pt x="7371885" y="6076814"/>
                  <a:pt x="7365040" y="6055246"/>
                </a:cubicBezTo>
                <a:cubicBezTo>
                  <a:pt x="7360262" y="6040191"/>
                  <a:pt x="7332549" y="6034910"/>
                  <a:pt x="7324729" y="6047565"/>
                </a:cubicBezTo>
                <a:cubicBezTo>
                  <a:pt x="7322464" y="6051230"/>
                  <a:pt x="7313459" y="6054229"/>
                  <a:pt x="7304719" y="6054229"/>
                </a:cubicBezTo>
                <a:cubicBezTo>
                  <a:pt x="7264590" y="6054229"/>
                  <a:pt x="7253606" y="5974488"/>
                  <a:pt x="7290981" y="5954485"/>
                </a:cubicBezTo>
                <a:cubicBezTo>
                  <a:pt x="7303203" y="5947944"/>
                  <a:pt x="7312344" y="5948464"/>
                  <a:pt x="7338739" y="5957204"/>
                </a:cubicBezTo>
                <a:cubicBezTo>
                  <a:pt x="7368007" y="5966894"/>
                  <a:pt x="7439130" y="5998105"/>
                  <a:pt x="7469596" y="6014629"/>
                </a:cubicBezTo>
                <a:cubicBezTo>
                  <a:pt x="7475961" y="6018081"/>
                  <a:pt x="7497946" y="6020906"/>
                  <a:pt x="7518452" y="6020906"/>
                </a:cubicBezTo>
                <a:cubicBezTo>
                  <a:pt x="7549799" y="6020906"/>
                  <a:pt x="7561220" y="6017260"/>
                  <a:pt x="7590188" y="5998009"/>
                </a:cubicBezTo>
                <a:cubicBezTo>
                  <a:pt x="7626325" y="5973994"/>
                  <a:pt x="7715078" y="5885644"/>
                  <a:pt x="7788125" y="5800970"/>
                </a:cubicBezTo>
                <a:cubicBezTo>
                  <a:pt x="7811842" y="5773478"/>
                  <a:pt x="7834581" y="5747985"/>
                  <a:pt x="7838656" y="5744320"/>
                </a:cubicBezTo>
                <a:cubicBezTo>
                  <a:pt x="7842731" y="5740654"/>
                  <a:pt x="7872620" y="5701665"/>
                  <a:pt x="7905075" y="5657678"/>
                </a:cubicBezTo>
                <a:cubicBezTo>
                  <a:pt x="7937532" y="5613691"/>
                  <a:pt x="7967938" y="5573738"/>
                  <a:pt x="7972645" y="5568894"/>
                </a:cubicBezTo>
                <a:cubicBezTo>
                  <a:pt x="7977352" y="5564051"/>
                  <a:pt x="7981204" y="5557973"/>
                  <a:pt x="7981204" y="5555388"/>
                </a:cubicBezTo>
                <a:cubicBezTo>
                  <a:pt x="7981204" y="5545143"/>
                  <a:pt x="8059226" y="5469332"/>
                  <a:pt x="8080533" y="5458874"/>
                </a:cubicBezTo>
                <a:cubicBezTo>
                  <a:pt x="8104870" y="5446928"/>
                  <a:pt x="8164965" y="5444031"/>
                  <a:pt x="8180787" y="5454041"/>
                </a:cubicBezTo>
                <a:cubicBezTo>
                  <a:pt x="8199557" y="5465917"/>
                  <a:pt x="8212612" y="5450232"/>
                  <a:pt x="8215783" y="5411992"/>
                </a:cubicBezTo>
                <a:cubicBezTo>
                  <a:pt x="8218242" y="5382346"/>
                  <a:pt x="8222307" y="5372733"/>
                  <a:pt x="8238287" y="5358776"/>
                </a:cubicBezTo>
                <a:cubicBezTo>
                  <a:pt x="8249014" y="5349407"/>
                  <a:pt x="8266688" y="5339718"/>
                  <a:pt x="8277566" y="5337243"/>
                </a:cubicBezTo>
                <a:cubicBezTo>
                  <a:pt x="8288442" y="5334769"/>
                  <a:pt x="8301938" y="5330568"/>
                  <a:pt x="8307557" y="5327908"/>
                </a:cubicBezTo>
                <a:cubicBezTo>
                  <a:pt x="8313175" y="5325248"/>
                  <a:pt x="8329769" y="5317555"/>
                  <a:pt x="8344431" y="5310812"/>
                </a:cubicBezTo>
                <a:cubicBezTo>
                  <a:pt x="8368696" y="5299654"/>
                  <a:pt x="8461671" y="5245305"/>
                  <a:pt x="8477725" y="5232895"/>
                </a:cubicBezTo>
                <a:cubicBezTo>
                  <a:pt x="8481391" y="5230061"/>
                  <a:pt x="8514381" y="5206337"/>
                  <a:pt x="8551037" y="5180174"/>
                </a:cubicBezTo>
                <a:cubicBezTo>
                  <a:pt x="8607592" y="5139810"/>
                  <a:pt x="8669376" y="5091198"/>
                  <a:pt x="8698317" y="5064293"/>
                </a:cubicBezTo>
                <a:cubicBezTo>
                  <a:pt x="8702394" y="5060503"/>
                  <a:pt x="8723778" y="5041579"/>
                  <a:pt x="8745840" y="5022238"/>
                </a:cubicBezTo>
                <a:cubicBezTo>
                  <a:pt x="8799668" y="4975046"/>
                  <a:pt x="8828594" y="4934633"/>
                  <a:pt x="8819795" y="4918910"/>
                </a:cubicBezTo>
                <a:cubicBezTo>
                  <a:pt x="8809646" y="4900775"/>
                  <a:pt x="8816925" y="4891221"/>
                  <a:pt x="8847983" y="4881916"/>
                </a:cubicBezTo>
                <a:cubicBezTo>
                  <a:pt x="8863609" y="4877234"/>
                  <a:pt x="8888663" y="4865709"/>
                  <a:pt x="8903661" y="4856305"/>
                </a:cubicBezTo>
                <a:cubicBezTo>
                  <a:pt x="8928833" y="4840518"/>
                  <a:pt x="9006556" y="4783308"/>
                  <a:pt x="9014236" y="4774913"/>
                </a:cubicBezTo>
                <a:cubicBezTo>
                  <a:pt x="9016068" y="4772910"/>
                  <a:pt x="9032563" y="4759300"/>
                  <a:pt x="9050891" y="4744670"/>
                </a:cubicBezTo>
                <a:cubicBezTo>
                  <a:pt x="9069219" y="4730040"/>
                  <a:pt x="9090510" y="4712045"/>
                  <a:pt x="9098202" y="4704682"/>
                </a:cubicBezTo>
                <a:cubicBezTo>
                  <a:pt x="9110265" y="4693135"/>
                  <a:pt x="9128881" y="4676712"/>
                  <a:pt x="9210241" y="4605845"/>
                </a:cubicBezTo>
                <a:cubicBezTo>
                  <a:pt x="9217904" y="4599171"/>
                  <a:pt x="9231675" y="4587174"/>
                  <a:pt x="9240843" y="4579186"/>
                </a:cubicBezTo>
                <a:cubicBezTo>
                  <a:pt x="9312448" y="4516801"/>
                  <a:pt x="9360908" y="4476002"/>
                  <a:pt x="9376832" y="4464693"/>
                </a:cubicBezTo>
                <a:cubicBezTo>
                  <a:pt x="9387156" y="4457361"/>
                  <a:pt x="9399019" y="4448364"/>
                  <a:pt x="9403194" y="4444699"/>
                </a:cubicBezTo>
                <a:cubicBezTo>
                  <a:pt x="9407370" y="4441033"/>
                  <a:pt x="9425782" y="4430801"/>
                  <a:pt x="9444110" y="4421961"/>
                </a:cubicBezTo>
                <a:cubicBezTo>
                  <a:pt x="9462438" y="4413121"/>
                  <a:pt x="9492384" y="4393627"/>
                  <a:pt x="9510656" y="4378641"/>
                </a:cubicBezTo>
                <a:cubicBezTo>
                  <a:pt x="9528927" y="4363654"/>
                  <a:pt x="9551195" y="4345394"/>
                  <a:pt x="9560141" y="4338063"/>
                </a:cubicBezTo>
                <a:cubicBezTo>
                  <a:pt x="9569085" y="4330732"/>
                  <a:pt x="9591754" y="4311238"/>
                  <a:pt x="9610517" y="4294742"/>
                </a:cubicBezTo>
                <a:cubicBezTo>
                  <a:pt x="9629280" y="4278247"/>
                  <a:pt x="9655298" y="4255754"/>
                  <a:pt x="9668336" y="4244757"/>
                </a:cubicBezTo>
                <a:cubicBezTo>
                  <a:pt x="9681373" y="4233760"/>
                  <a:pt x="9712244" y="4206768"/>
                  <a:pt x="9736937" y="4184774"/>
                </a:cubicBezTo>
                <a:cubicBezTo>
                  <a:pt x="9834755" y="4097651"/>
                  <a:pt x="9995182" y="3988152"/>
                  <a:pt x="10024995" y="3988162"/>
                </a:cubicBezTo>
                <a:cubicBezTo>
                  <a:pt x="10029241" y="3988164"/>
                  <a:pt x="10046143" y="3975114"/>
                  <a:pt x="10062557" y="3959162"/>
                </a:cubicBezTo>
                <a:cubicBezTo>
                  <a:pt x="10087477" y="3934942"/>
                  <a:pt x="10093156" y="3924651"/>
                  <a:pt x="10096993" y="3896753"/>
                </a:cubicBezTo>
                <a:cubicBezTo>
                  <a:pt x="10105042" y="3838226"/>
                  <a:pt x="10086334" y="3793430"/>
                  <a:pt x="10015748" y="3702211"/>
                </a:cubicBezTo>
                <a:cubicBezTo>
                  <a:pt x="9942488" y="3607536"/>
                  <a:pt x="9847326" y="3436436"/>
                  <a:pt x="9847326" y="3399389"/>
                </a:cubicBezTo>
                <a:cubicBezTo>
                  <a:pt x="9847326" y="3393745"/>
                  <a:pt x="9844667" y="3387483"/>
                  <a:pt x="9841417" y="3385475"/>
                </a:cubicBezTo>
                <a:cubicBezTo>
                  <a:pt x="9838167" y="3383466"/>
                  <a:pt x="9833556" y="3371419"/>
                  <a:pt x="9831171" y="3358704"/>
                </a:cubicBezTo>
                <a:cubicBezTo>
                  <a:pt x="9828786" y="3345989"/>
                  <a:pt x="9822985" y="3328167"/>
                  <a:pt x="9818281" y="3319099"/>
                </a:cubicBezTo>
                <a:cubicBezTo>
                  <a:pt x="9809759" y="3302673"/>
                  <a:pt x="9809406" y="3302925"/>
                  <a:pt x="9722922" y="3387131"/>
                </a:cubicBezTo>
                <a:cubicBezTo>
                  <a:pt x="9627946" y="3479606"/>
                  <a:pt x="9596007" y="3516795"/>
                  <a:pt x="9570720" y="3564352"/>
                </a:cubicBezTo>
                <a:cubicBezTo>
                  <a:pt x="9553936" y="3595919"/>
                  <a:pt x="9548421" y="3634935"/>
                  <a:pt x="9560743" y="3634935"/>
                </a:cubicBezTo>
                <a:cubicBezTo>
                  <a:pt x="9564409" y="3634935"/>
                  <a:pt x="9567408" y="3642433"/>
                  <a:pt x="9567408" y="3651597"/>
                </a:cubicBezTo>
                <a:cubicBezTo>
                  <a:pt x="9567408" y="3664819"/>
                  <a:pt x="9564049" y="3668258"/>
                  <a:pt x="9551139" y="3668258"/>
                </a:cubicBezTo>
                <a:cubicBezTo>
                  <a:pt x="9542192" y="3668258"/>
                  <a:pt x="9533017" y="3665260"/>
                  <a:pt x="9530752" y="3661594"/>
                </a:cubicBezTo>
                <a:cubicBezTo>
                  <a:pt x="9525404" y="3652941"/>
                  <a:pt x="9489446" y="3652941"/>
                  <a:pt x="9484098" y="3661594"/>
                </a:cubicBezTo>
                <a:cubicBezTo>
                  <a:pt x="9481834" y="3665260"/>
                  <a:pt x="9473861" y="3668258"/>
                  <a:pt x="9466385" y="3668258"/>
                </a:cubicBezTo>
                <a:cubicBezTo>
                  <a:pt x="9450858" y="3668258"/>
                  <a:pt x="9428608" y="3677614"/>
                  <a:pt x="9344185" y="3719642"/>
                </a:cubicBezTo>
                <a:cubicBezTo>
                  <a:pt x="9247799" y="3767625"/>
                  <a:pt x="9091055" y="3874865"/>
                  <a:pt x="9117307" y="3874865"/>
                </a:cubicBezTo>
                <a:cubicBezTo>
                  <a:pt x="9137864" y="3874865"/>
                  <a:pt x="9128735" y="3911938"/>
                  <a:pt x="9098163" y="3952608"/>
                </a:cubicBezTo>
                <a:cubicBezTo>
                  <a:pt x="9058487" y="4005388"/>
                  <a:pt x="9014779" y="4036082"/>
                  <a:pt x="8973672" y="4040032"/>
                </a:cubicBezTo>
                <a:cubicBezTo>
                  <a:pt x="8944149" y="4042869"/>
                  <a:pt x="8941265" y="4041832"/>
                  <a:pt x="8937554" y="4027043"/>
                </a:cubicBezTo>
                <a:cubicBezTo>
                  <a:pt x="8935334" y="4018204"/>
                  <a:pt x="8936769" y="4002425"/>
                  <a:pt x="8940741" y="3991979"/>
                </a:cubicBezTo>
                <a:cubicBezTo>
                  <a:pt x="8944712" y="3981534"/>
                  <a:pt x="8946540" y="3971566"/>
                  <a:pt x="8944803" y="3969828"/>
                </a:cubicBezTo>
                <a:cubicBezTo>
                  <a:pt x="8941083" y="3966109"/>
                  <a:pt x="8859814" y="4019772"/>
                  <a:pt x="8830956" y="4045004"/>
                </a:cubicBezTo>
                <a:cubicBezTo>
                  <a:pt x="8819959" y="4054619"/>
                  <a:pt x="8795409" y="4077311"/>
                  <a:pt x="8776399" y="4095432"/>
                </a:cubicBezTo>
                <a:cubicBezTo>
                  <a:pt x="8757389" y="4113553"/>
                  <a:pt x="8707904" y="4151206"/>
                  <a:pt x="8666431" y="4179107"/>
                </a:cubicBezTo>
                <a:cubicBezTo>
                  <a:pt x="8624958" y="4207008"/>
                  <a:pt x="8598523" y="4227636"/>
                  <a:pt x="8607687" y="4224947"/>
                </a:cubicBezTo>
                <a:cubicBezTo>
                  <a:pt x="8616851" y="4222258"/>
                  <a:pt x="8639345" y="4216386"/>
                  <a:pt x="8657673" y="4211898"/>
                </a:cubicBezTo>
                <a:cubicBezTo>
                  <a:pt x="8676001" y="4207411"/>
                  <a:pt x="8695930" y="4201521"/>
                  <a:pt x="8701958" y="4198811"/>
                </a:cubicBezTo>
                <a:cubicBezTo>
                  <a:pt x="8717620" y="4191771"/>
                  <a:pt x="8762811" y="4196679"/>
                  <a:pt x="8765784" y="4205742"/>
                </a:cubicBezTo>
                <a:cubicBezTo>
                  <a:pt x="8770878" y="4221270"/>
                  <a:pt x="8624443" y="4328599"/>
                  <a:pt x="8584478" y="4338630"/>
                </a:cubicBezTo>
                <a:cubicBezTo>
                  <a:pt x="8575181" y="4340963"/>
                  <a:pt x="8565926" y="4345539"/>
                  <a:pt x="8563910" y="4348799"/>
                </a:cubicBezTo>
                <a:cubicBezTo>
                  <a:pt x="8561896" y="4352058"/>
                  <a:pt x="8553105" y="4354725"/>
                  <a:pt x="8544373" y="4354725"/>
                </a:cubicBezTo>
                <a:cubicBezTo>
                  <a:pt x="8535641" y="4354725"/>
                  <a:pt x="8526903" y="4357305"/>
                  <a:pt x="8524954" y="4360459"/>
                </a:cubicBezTo>
                <a:cubicBezTo>
                  <a:pt x="8523005" y="4363613"/>
                  <a:pt x="8507504" y="4368099"/>
                  <a:pt x="8490508" y="4370428"/>
                </a:cubicBezTo>
                <a:cubicBezTo>
                  <a:pt x="8450058" y="4375973"/>
                  <a:pt x="8383595" y="4420194"/>
                  <a:pt x="8308597" y="4491462"/>
                </a:cubicBezTo>
                <a:cubicBezTo>
                  <a:pt x="8216771" y="4578723"/>
                  <a:pt x="8200591" y="4593183"/>
                  <a:pt x="8108490" y="4670303"/>
                </a:cubicBezTo>
                <a:cubicBezTo>
                  <a:pt x="8062665" y="4708674"/>
                  <a:pt x="8053858" y="4715835"/>
                  <a:pt x="8021192" y="4741279"/>
                </a:cubicBezTo>
                <a:cubicBezTo>
                  <a:pt x="8004721" y="4754109"/>
                  <a:pt x="7985237" y="4769613"/>
                  <a:pt x="7977893" y="4775732"/>
                </a:cubicBezTo>
                <a:cubicBezTo>
                  <a:pt x="7970550" y="4781852"/>
                  <a:pt x="7931552" y="4812799"/>
                  <a:pt x="7891230" y="4844503"/>
                </a:cubicBezTo>
                <a:cubicBezTo>
                  <a:pt x="7850909" y="4876207"/>
                  <a:pt x="7811920" y="4907225"/>
                  <a:pt x="7804589" y="4913432"/>
                </a:cubicBezTo>
                <a:cubicBezTo>
                  <a:pt x="7797258" y="4919640"/>
                  <a:pt x="7771765" y="4939538"/>
                  <a:pt x="7747938" y="4957651"/>
                </a:cubicBezTo>
                <a:cubicBezTo>
                  <a:pt x="7724112" y="4975765"/>
                  <a:pt x="7703118" y="4992364"/>
                  <a:pt x="7701285" y="4994538"/>
                </a:cubicBezTo>
                <a:cubicBezTo>
                  <a:pt x="7699452" y="4996713"/>
                  <a:pt x="7678459" y="5013313"/>
                  <a:pt x="7654632" y="5031426"/>
                </a:cubicBezTo>
                <a:cubicBezTo>
                  <a:pt x="7630806" y="5049539"/>
                  <a:pt x="7605313" y="5069360"/>
                  <a:pt x="7597982" y="5075471"/>
                </a:cubicBezTo>
                <a:cubicBezTo>
                  <a:pt x="7590651" y="5081583"/>
                  <a:pt x="7548663" y="5114404"/>
                  <a:pt x="7504676" y="5148408"/>
                </a:cubicBezTo>
                <a:cubicBezTo>
                  <a:pt x="7460689" y="5182411"/>
                  <a:pt x="7404917" y="5226932"/>
                  <a:pt x="7380738" y="5247343"/>
                </a:cubicBezTo>
                <a:cubicBezTo>
                  <a:pt x="7356558" y="5267754"/>
                  <a:pt x="7320616" y="5297950"/>
                  <a:pt x="7300866" y="5314445"/>
                </a:cubicBezTo>
                <a:cubicBezTo>
                  <a:pt x="7252167" y="5355118"/>
                  <a:pt x="7100160" y="5506486"/>
                  <a:pt x="7084280" y="5530121"/>
                </a:cubicBezTo>
                <a:cubicBezTo>
                  <a:pt x="7077234" y="5540608"/>
                  <a:pt x="7068173" y="5552687"/>
                  <a:pt x="7064144" y="5556964"/>
                </a:cubicBezTo>
                <a:cubicBezTo>
                  <a:pt x="7060116" y="5561241"/>
                  <a:pt x="7053260" y="5575527"/>
                  <a:pt x="7048909" y="5588710"/>
                </a:cubicBezTo>
                <a:cubicBezTo>
                  <a:pt x="7038464" y="5620359"/>
                  <a:pt x="7049637" y="5647681"/>
                  <a:pt x="7073025" y="5647681"/>
                </a:cubicBezTo>
                <a:cubicBezTo>
                  <a:pt x="7089042" y="5647681"/>
                  <a:pt x="7115644" y="5623244"/>
                  <a:pt x="7230703" y="5502833"/>
                </a:cubicBezTo>
                <a:cubicBezTo>
                  <a:pt x="7318166" y="5411303"/>
                  <a:pt x="7381379" y="5402262"/>
                  <a:pt x="7381379" y="5481282"/>
                </a:cubicBezTo>
                <a:cubicBezTo>
                  <a:pt x="7381379" y="5519587"/>
                  <a:pt x="7364838" y="5563639"/>
                  <a:pt x="7325152" y="5631019"/>
                </a:cubicBezTo>
                <a:cubicBezTo>
                  <a:pt x="7302730" y="5669091"/>
                  <a:pt x="7273095" y="5670824"/>
                  <a:pt x="7287117" y="5633245"/>
                </a:cubicBezTo>
                <a:cubicBezTo>
                  <a:pt x="7290309" y="5624690"/>
                  <a:pt x="7295082" y="5602694"/>
                  <a:pt x="7297725" y="5584366"/>
                </a:cubicBezTo>
                <a:lnTo>
                  <a:pt x="7302528" y="5551043"/>
                </a:lnTo>
                <a:lnTo>
                  <a:pt x="7277896" y="5574369"/>
                </a:lnTo>
                <a:cubicBezTo>
                  <a:pt x="7253424" y="5597545"/>
                  <a:pt x="7201431" y="5663378"/>
                  <a:pt x="7201431" y="5671189"/>
                </a:cubicBezTo>
                <a:cubicBezTo>
                  <a:pt x="7201431" y="5673434"/>
                  <a:pt x="7192434" y="5688348"/>
                  <a:pt x="7181437" y="5704331"/>
                </a:cubicBezTo>
                <a:cubicBezTo>
                  <a:pt x="7170440" y="5720315"/>
                  <a:pt x="7161443" y="5736601"/>
                  <a:pt x="7161443" y="5740522"/>
                </a:cubicBezTo>
                <a:cubicBezTo>
                  <a:pt x="7161443" y="5744444"/>
                  <a:pt x="7158501" y="5747652"/>
                  <a:pt x="7154906" y="5747652"/>
                </a:cubicBezTo>
                <a:cubicBezTo>
                  <a:pt x="7151309" y="5747652"/>
                  <a:pt x="7146485" y="5755150"/>
                  <a:pt x="7144185" y="5764314"/>
                </a:cubicBezTo>
                <a:cubicBezTo>
                  <a:pt x="7141886" y="5773478"/>
                  <a:pt x="7137718" y="5780976"/>
                  <a:pt x="7134923" y="5780976"/>
                </a:cubicBezTo>
                <a:cubicBezTo>
                  <a:pt x="7128552" y="5780976"/>
                  <a:pt x="6983939" y="6070941"/>
                  <a:pt x="6977840" y="6095947"/>
                </a:cubicBezTo>
                <a:cubicBezTo>
                  <a:pt x="6975372" y="6106062"/>
                  <a:pt x="6970687" y="6115986"/>
                  <a:pt x="6967428" y="6118001"/>
                </a:cubicBezTo>
                <a:cubicBezTo>
                  <a:pt x="6964168" y="6120015"/>
                  <a:pt x="6961399" y="6126735"/>
                  <a:pt x="6961276" y="6132933"/>
                </a:cubicBezTo>
                <a:cubicBezTo>
                  <a:pt x="6961149" y="6139132"/>
                  <a:pt x="6955255" y="6156200"/>
                  <a:pt x="6948172" y="6170862"/>
                </a:cubicBezTo>
                <a:cubicBezTo>
                  <a:pt x="6941090" y="6185524"/>
                  <a:pt x="6935193" y="6204269"/>
                  <a:pt x="6935068" y="6212517"/>
                </a:cubicBezTo>
                <a:cubicBezTo>
                  <a:pt x="6934942" y="6220764"/>
                  <a:pt x="6932184" y="6227512"/>
                  <a:pt x="6928934" y="6227512"/>
                </a:cubicBezTo>
                <a:cubicBezTo>
                  <a:pt x="6925685" y="6227512"/>
                  <a:pt x="6921385" y="6235760"/>
                  <a:pt x="6919379" y="6245840"/>
                </a:cubicBezTo>
                <a:cubicBezTo>
                  <a:pt x="6911873" y="6283571"/>
                  <a:pt x="6900452" y="6331525"/>
                  <a:pt x="6893955" y="6352596"/>
                </a:cubicBezTo>
                <a:cubicBezTo>
                  <a:pt x="6885189" y="6381028"/>
                  <a:pt x="6884617" y="6534388"/>
                  <a:pt x="6893256" y="6539891"/>
                </a:cubicBezTo>
                <a:cubicBezTo>
                  <a:pt x="6896880" y="6542199"/>
                  <a:pt x="6902097" y="6554584"/>
                  <a:pt x="6904851" y="6567413"/>
                </a:cubicBezTo>
                <a:cubicBezTo>
                  <a:pt x="6907605" y="6580243"/>
                  <a:pt x="6911831" y="6592239"/>
                  <a:pt x="6914243" y="6594072"/>
                </a:cubicBezTo>
                <a:cubicBezTo>
                  <a:pt x="6916654" y="6595905"/>
                  <a:pt x="6930460" y="6620647"/>
                  <a:pt x="6944922" y="6649056"/>
                </a:cubicBezTo>
                <a:cubicBezTo>
                  <a:pt x="6959384" y="6677464"/>
                  <a:pt x="6973046" y="6700707"/>
                  <a:pt x="6975279" y="6700707"/>
                </a:cubicBezTo>
                <a:cubicBezTo>
                  <a:pt x="6977512" y="6700707"/>
                  <a:pt x="6998569" y="6675995"/>
                  <a:pt x="7022072" y="6645790"/>
                </a:cubicBezTo>
                <a:close/>
                <a:moveTo>
                  <a:pt x="8704849" y="4916854"/>
                </a:moveTo>
                <a:cubicBezTo>
                  <a:pt x="8694486" y="4889847"/>
                  <a:pt x="8749854" y="4778271"/>
                  <a:pt x="8791970" y="4741293"/>
                </a:cubicBezTo>
                <a:cubicBezTo>
                  <a:pt x="8804503" y="4730288"/>
                  <a:pt x="8822151" y="4721285"/>
                  <a:pt x="8831187" y="4721285"/>
                </a:cubicBezTo>
                <a:cubicBezTo>
                  <a:pt x="8871724" y="4721285"/>
                  <a:pt x="8837735" y="4819337"/>
                  <a:pt x="8771971" y="4892117"/>
                </a:cubicBezTo>
                <a:cubicBezTo>
                  <a:pt x="8738528" y="4929127"/>
                  <a:pt x="8713148" y="4938481"/>
                  <a:pt x="8704849" y="4916854"/>
                </a:cubicBezTo>
                <a:close/>
                <a:moveTo>
                  <a:pt x="6759799" y="6262502"/>
                </a:moveTo>
                <a:cubicBezTo>
                  <a:pt x="6756292" y="6165955"/>
                  <a:pt x="6748020" y="6127712"/>
                  <a:pt x="6730616" y="6127593"/>
                </a:cubicBezTo>
                <a:cubicBezTo>
                  <a:pt x="6720166" y="6127522"/>
                  <a:pt x="6713721" y="6108453"/>
                  <a:pt x="6718770" y="6092545"/>
                </a:cubicBezTo>
                <a:cubicBezTo>
                  <a:pt x="6723475" y="6077720"/>
                  <a:pt x="6735481" y="6062729"/>
                  <a:pt x="6789047" y="6004796"/>
                </a:cubicBezTo>
                <a:cubicBezTo>
                  <a:pt x="6862547" y="5925303"/>
                  <a:pt x="6886828" y="5888869"/>
                  <a:pt x="6889670" y="5853801"/>
                </a:cubicBezTo>
                <a:lnTo>
                  <a:pt x="6891522" y="5830961"/>
                </a:lnTo>
                <a:lnTo>
                  <a:pt x="6853148" y="5831738"/>
                </a:lnTo>
                <a:cubicBezTo>
                  <a:pt x="6806027" y="5832691"/>
                  <a:pt x="6749806" y="5858462"/>
                  <a:pt x="6669969" y="5915707"/>
                </a:cubicBezTo>
                <a:cubicBezTo>
                  <a:pt x="6510460" y="6030077"/>
                  <a:pt x="6485700" y="6072424"/>
                  <a:pt x="6541364" y="6135661"/>
                </a:cubicBezTo>
                <a:cubicBezTo>
                  <a:pt x="6574102" y="6172854"/>
                  <a:pt x="6614685" y="6187038"/>
                  <a:pt x="6654357" y="6175152"/>
                </a:cubicBezTo>
                <a:cubicBezTo>
                  <a:pt x="6700727" y="6161259"/>
                  <a:pt x="6714437" y="6168932"/>
                  <a:pt x="6690502" y="6195380"/>
                </a:cubicBezTo>
                <a:cubicBezTo>
                  <a:pt x="6683031" y="6203635"/>
                  <a:pt x="6679809" y="6217754"/>
                  <a:pt x="6680603" y="6238752"/>
                </a:cubicBezTo>
                <a:cubicBezTo>
                  <a:pt x="6681548" y="6263741"/>
                  <a:pt x="6687200" y="6277210"/>
                  <a:pt x="6709250" y="6307014"/>
                </a:cubicBezTo>
                <a:cubicBezTo>
                  <a:pt x="6734655" y="6341354"/>
                  <a:pt x="6753155" y="6360807"/>
                  <a:pt x="6760407" y="6360807"/>
                </a:cubicBezTo>
                <a:cubicBezTo>
                  <a:pt x="6762037" y="6360807"/>
                  <a:pt x="6761764" y="6316570"/>
                  <a:pt x="6759800" y="6262502"/>
                </a:cubicBezTo>
                <a:close/>
                <a:moveTo>
                  <a:pt x="7021419" y="5784321"/>
                </a:moveTo>
                <a:cubicBezTo>
                  <a:pt x="7035632" y="5765510"/>
                  <a:pt x="7048143" y="5740842"/>
                  <a:pt x="7048143" y="5731628"/>
                </a:cubicBezTo>
                <a:cubicBezTo>
                  <a:pt x="7048143" y="5727318"/>
                  <a:pt x="7036716" y="5711166"/>
                  <a:pt x="7022750" y="5695734"/>
                </a:cubicBezTo>
                <a:cubicBezTo>
                  <a:pt x="6990770" y="5660396"/>
                  <a:pt x="6963822" y="5657330"/>
                  <a:pt x="6946276" y="5687032"/>
                </a:cubicBezTo>
                <a:cubicBezTo>
                  <a:pt x="6932563" y="5710246"/>
                  <a:pt x="6931509" y="5727658"/>
                  <a:pt x="6943816" y="5727658"/>
                </a:cubicBezTo>
                <a:cubicBezTo>
                  <a:pt x="6948751" y="5727658"/>
                  <a:pt x="6962247" y="5732377"/>
                  <a:pt x="6973807" y="5738143"/>
                </a:cubicBezTo>
                <a:cubicBezTo>
                  <a:pt x="6992419" y="5747428"/>
                  <a:pt x="6994825" y="5751853"/>
                  <a:pt x="6994825" y="5776799"/>
                </a:cubicBezTo>
                <a:cubicBezTo>
                  <a:pt x="6994825" y="5792292"/>
                  <a:pt x="6991076" y="5809238"/>
                  <a:pt x="6986494" y="5814456"/>
                </a:cubicBezTo>
                <a:cubicBezTo>
                  <a:pt x="6981912" y="5819674"/>
                  <a:pt x="6985631" y="5818024"/>
                  <a:pt x="6994760" y="5810790"/>
                </a:cubicBezTo>
                <a:cubicBezTo>
                  <a:pt x="7003888" y="5803556"/>
                  <a:pt x="7015884" y="5791645"/>
                  <a:pt x="7021419" y="5784321"/>
                </a:cubicBezTo>
                <a:close/>
                <a:moveTo>
                  <a:pt x="6450660" y="5652680"/>
                </a:moveTo>
                <a:cubicBezTo>
                  <a:pt x="6470387" y="5633712"/>
                  <a:pt x="6481641" y="5629475"/>
                  <a:pt x="6481641" y="5641017"/>
                </a:cubicBezTo>
                <a:cubicBezTo>
                  <a:pt x="6481641" y="5648708"/>
                  <a:pt x="6506081" y="5650174"/>
                  <a:pt x="6509411" y="5642683"/>
                </a:cubicBezTo>
                <a:cubicBezTo>
                  <a:pt x="6510633" y="5639934"/>
                  <a:pt x="6526380" y="5627391"/>
                  <a:pt x="6544404" y="5614809"/>
                </a:cubicBezTo>
                <a:cubicBezTo>
                  <a:pt x="6582577" y="5588165"/>
                  <a:pt x="6618398" y="5550156"/>
                  <a:pt x="6635621" y="5518021"/>
                </a:cubicBezTo>
                <a:cubicBezTo>
                  <a:pt x="6650352" y="5490536"/>
                  <a:pt x="6652697" y="5453395"/>
                  <a:pt x="6645565" y="5360489"/>
                </a:cubicBezTo>
                <a:lnTo>
                  <a:pt x="6640146" y="5289899"/>
                </a:lnTo>
                <a:lnTo>
                  <a:pt x="6660905" y="5266256"/>
                </a:lnTo>
                <a:cubicBezTo>
                  <a:pt x="6672322" y="5253253"/>
                  <a:pt x="6691393" y="5238041"/>
                  <a:pt x="6703284" y="5232452"/>
                </a:cubicBezTo>
                <a:cubicBezTo>
                  <a:pt x="6771761" y="5200267"/>
                  <a:pt x="6801840" y="5187815"/>
                  <a:pt x="6811118" y="5187815"/>
                </a:cubicBezTo>
                <a:cubicBezTo>
                  <a:pt x="6816851" y="5187815"/>
                  <a:pt x="6821542" y="5184817"/>
                  <a:pt x="6821542" y="5181151"/>
                </a:cubicBezTo>
                <a:cubicBezTo>
                  <a:pt x="6821542" y="5177485"/>
                  <a:pt x="6825839" y="5174486"/>
                  <a:pt x="6831091" y="5174486"/>
                </a:cubicBezTo>
                <a:cubicBezTo>
                  <a:pt x="6844842" y="5174486"/>
                  <a:pt x="6895891" y="5147335"/>
                  <a:pt x="6919079" y="5127688"/>
                </a:cubicBezTo>
                <a:cubicBezTo>
                  <a:pt x="6942201" y="5108097"/>
                  <a:pt x="6949154" y="5093552"/>
                  <a:pt x="6941396" y="5081001"/>
                </a:cubicBezTo>
                <a:cubicBezTo>
                  <a:pt x="6936820" y="5073595"/>
                  <a:pt x="6931416" y="5073949"/>
                  <a:pt x="6910356" y="5083034"/>
                </a:cubicBezTo>
                <a:cubicBezTo>
                  <a:pt x="6867087" y="5101698"/>
                  <a:pt x="6848201" y="5100457"/>
                  <a:pt x="6848201" y="5078949"/>
                </a:cubicBezTo>
                <a:cubicBezTo>
                  <a:pt x="6848201" y="5060264"/>
                  <a:pt x="6871029" y="5038923"/>
                  <a:pt x="6924845" y="5007301"/>
                </a:cubicBezTo>
                <a:cubicBezTo>
                  <a:pt x="6999652" y="4963343"/>
                  <a:pt x="7029385" y="4955251"/>
                  <a:pt x="7042134" y="4975377"/>
                </a:cubicBezTo>
                <a:cubicBezTo>
                  <a:pt x="7049665" y="4987267"/>
                  <a:pt x="7049812" y="5019379"/>
                  <a:pt x="7042354" y="5023987"/>
                </a:cubicBezTo>
                <a:cubicBezTo>
                  <a:pt x="7039171" y="5025955"/>
                  <a:pt x="7034442" y="5046346"/>
                  <a:pt x="7031845" y="5069301"/>
                </a:cubicBezTo>
                <a:cubicBezTo>
                  <a:pt x="7029247" y="5092257"/>
                  <a:pt x="7023927" y="5114890"/>
                  <a:pt x="7020020" y="5119597"/>
                </a:cubicBezTo>
                <a:cubicBezTo>
                  <a:pt x="7016114" y="5124304"/>
                  <a:pt x="7014328" y="5129565"/>
                  <a:pt x="7016050" y="5131288"/>
                </a:cubicBezTo>
                <a:cubicBezTo>
                  <a:pt x="7021723" y="5136961"/>
                  <a:pt x="7157025" y="4975774"/>
                  <a:pt x="7173961" y="4943167"/>
                </a:cubicBezTo>
                <a:cubicBezTo>
                  <a:pt x="7183244" y="4925295"/>
                  <a:pt x="7173528" y="4918553"/>
                  <a:pt x="7128118" y="4911357"/>
                </a:cubicBezTo>
                <a:cubicBezTo>
                  <a:pt x="7111623" y="4908742"/>
                  <a:pt x="7083880" y="4902051"/>
                  <a:pt x="7066469" y="4896486"/>
                </a:cubicBezTo>
                <a:cubicBezTo>
                  <a:pt x="7037834" y="4887335"/>
                  <a:pt x="7034811" y="4884428"/>
                  <a:pt x="7034811" y="4866043"/>
                </a:cubicBezTo>
                <a:cubicBezTo>
                  <a:pt x="7034811" y="4849278"/>
                  <a:pt x="7044839" y="4835979"/>
                  <a:pt x="7092049" y="4790131"/>
                </a:cubicBezTo>
                <a:cubicBezTo>
                  <a:pt x="7123530" y="4759558"/>
                  <a:pt x="7163238" y="4723313"/>
                  <a:pt x="7180288" y="4709586"/>
                </a:cubicBezTo>
                <a:cubicBezTo>
                  <a:pt x="7197338" y="4695860"/>
                  <a:pt x="7217318" y="4679187"/>
                  <a:pt x="7224687" y="4672536"/>
                </a:cubicBezTo>
                <a:cubicBezTo>
                  <a:pt x="7252155" y="4647744"/>
                  <a:pt x="7306606" y="4621314"/>
                  <a:pt x="7330216" y="4621314"/>
                </a:cubicBezTo>
                <a:cubicBezTo>
                  <a:pt x="7348659" y="4621314"/>
                  <a:pt x="7359144" y="4626533"/>
                  <a:pt x="7376399" y="4644299"/>
                </a:cubicBezTo>
                <a:cubicBezTo>
                  <a:pt x="7405029" y="4673778"/>
                  <a:pt x="7424936" y="4732815"/>
                  <a:pt x="7414195" y="4756388"/>
                </a:cubicBezTo>
                <a:cubicBezTo>
                  <a:pt x="7405103" y="4776343"/>
                  <a:pt x="7368881" y="4794597"/>
                  <a:pt x="7338375" y="4794597"/>
                </a:cubicBezTo>
                <a:cubicBezTo>
                  <a:pt x="7312119" y="4794597"/>
                  <a:pt x="7294736" y="4800191"/>
                  <a:pt x="7294736" y="4808639"/>
                </a:cubicBezTo>
                <a:cubicBezTo>
                  <a:pt x="7294736" y="4816322"/>
                  <a:pt x="7351338" y="4816394"/>
                  <a:pt x="7366472" y="4808731"/>
                </a:cubicBezTo>
                <a:cubicBezTo>
                  <a:pt x="7372837" y="4805508"/>
                  <a:pt x="7394540" y="4797707"/>
                  <a:pt x="7414701" y="4791395"/>
                </a:cubicBezTo>
                <a:cubicBezTo>
                  <a:pt x="7434862" y="4785082"/>
                  <a:pt x="7460807" y="4775723"/>
                  <a:pt x="7472358" y="4770595"/>
                </a:cubicBezTo>
                <a:cubicBezTo>
                  <a:pt x="7483909" y="4765468"/>
                  <a:pt x="7496655" y="4761273"/>
                  <a:pt x="7500683" y="4761273"/>
                </a:cubicBezTo>
                <a:cubicBezTo>
                  <a:pt x="7504711" y="4761273"/>
                  <a:pt x="7508007" y="4758513"/>
                  <a:pt x="7508007" y="4755138"/>
                </a:cubicBezTo>
                <a:cubicBezTo>
                  <a:pt x="7508007" y="4751764"/>
                  <a:pt x="7517004" y="4747027"/>
                  <a:pt x="7528001" y="4744612"/>
                </a:cubicBezTo>
                <a:cubicBezTo>
                  <a:pt x="7538998" y="4742196"/>
                  <a:pt x="7547995" y="4738191"/>
                  <a:pt x="7547995" y="4735712"/>
                </a:cubicBezTo>
                <a:cubicBezTo>
                  <a:pt x="7547995" y="4733232"/>
                  <a:pt x="7556782" y="4727314"/>
                  <a:pt x="7567523" y="4722560"/>
                </a:cubicBezTo>
                <a:cubicBezTo>
                  <a:pt x="7593532" y="4711047"/>
                  <a:pt x="7641301" y="4668708"/>
                  <a:pt x="7641301" y="4657168"/>
                </a:cubicBezTo>
                <a:cubicBezTo>
                  <a:pt x="7641301" y="4645868"/>
                  <a:pt x="7590230" y="4644647"/>
                  <a:pt x="7552765" y="4655052"/>
                </a:cubicBezTo>
                <a:cubicBezTo>
                  <a:pt x="7519707" y="4664231"/>
                  <a:pt x="7501342" y="4658113"/>
                  <a:pt x="7501342" y="4637920"/>
                </a:cubicBezTo>
                <a:cubicBezTo>
                  <a:pt x="7501342" y="4629220"/>
                  <a:pt x="7504341" y="4620247"/>
                  <a:pt x="7508007" y="4617982"/>
                </a:cubicBezTo>
                <a:cubicBezTo>
                  <a:pt x="7518536" y="4611474"/>
                  <a:pt x="7515784" y="4595720"/>
                  <a:pt x="7502915" y="4588832"/>
                </a:cubicBezTo>
                <a:cubicBezTo>
                  <a:pt x="7495977" y="4585120"/>
                  <a:pt x="7478902" y="4584817"/>
                  <a:pt x="7461260" y="4588095"/>
                </a:cubicBezTo>
                <a:cubicBezTo>
                  <a:pt x="7404925" y="4598561"/>
                  <a:pt x="7341235" y="4565562"/>
                  <a:pt x="7332387" y="4521322"/>
                </a:cubicBezTo>
                <a:cubicBezTo>
                  <a:pt x="7326156" y="4490171"/>
                  <a:pt x="7344859" y="4454696"/>
                  <a:pt x="7367513" y="4454696"/>
                </a:cubicBezTo>
                <a:cubicBezTo>
                  <a:pt x="7377778" y="4454696"/>
                  <a:pt x="7421010" y="4433899"/>
                  <a:pt x="7437053" y="4421244"/>
                </a:cubicBezTo>
                <a:cubicBezTo>
                  <a:pt x="7474338" y="4391831"/>
                  <a:pt x="7548257" y="4327352"/>
                  <a:pt x="7576863" y="4299287"/>
                </a:cubicBezTo>
                <a:cubicBezTo>
                  <a:pt x="7637817" y="4239484"/>
                  <a:pt x="7694461" y="4188505"/>
                  <a:pt x="7713199" y="4176586"/>
                </a:cubicBezTo>
                <a:cubicBezTo>
                  <a:pt x="7723140" y="4170262"/>
                  <a:pt x="7732774" y="4163163"/>
                  <a:pt x="7734607" y="4160809"/>
                </a:cubicBezTo>
                <a:cubicBezTo>
                  <a:pt x="7736440" y="4158456"/>
                  <a:pt x="7754435" y="4146541"/>
                  <a:pt x="7774596" y="4134331"/>
                </a:cubicBezTo>
                <a:cubicBezTo>
                  <a:pt x="7794757" y="4122121"/>
                  <a:pt x="7812751" y="4110481"/>
                  <a:pt x="7814584" y="4108465"/>
                </a:cubicBezTo>
                <a:cubicBezTo>
                  <a:pt x="7817403" y="4105363"/>
                  <a:pt x="7858912" y="4084706"/>
                  <a:pt x="7926963" y="4052539"/>
                </a:cubicBezTo>
                <a:cubicBezTo>
                  <a:pt x="7935620" y="4048447"/>
                  <a:pt x="7968449" y="4045035"/>
                  <a:pt x="7999917" y="4044957"/>
                </a:cubicBezTo>
                <a:lnTo>
                  <a:pt x="8057129" y="4044816"/>
                </a:lnTo>
                <a:lnTo>
                  <a:pt x="8072483" y="4067462"/>
                </a:lnTo>
                <a:cubicBezTo>
                  <a:pt x="8080928" y="4079917"/>
                  <a:pt x="8087838" y="4097162"/>
                  <a:pt x="8087838" y="4105784"/>
                </a:cubicBezTo>
                <a:cubicBezTo>
                  <a:pt x="8087838" y="4123944"/>
                  <a:pt x="8097749" y="4126653"/>
                  <a:pt x="8104055" y="4110216"/>
                </a:cubicBezTo>
                <a:cubicBezTo>
                  <a:pt x="8106428" y="4104032"/>
                  <a:pt x="8120995" y="4083080"/>
                  <a:pt x="8136426" y="4063655"/>
                </a:cubicBezTo>
                <a:cubicBezTo>
                  <a:pt x="8156656" y="4038188"/>
                  <a:pt x="8168036" y="4029145"/>
                  <a:pt x="8177222" y="4031235"/>
                </a:cubicBezTo>
                <a:cubicBezTo>
                  <a:pt x="8190004" y="4034143"/>
                  <a:pt x="8211062" y="4025706"/>
                  <a:pt x="8224965" y="4012106"/>
                </a:cubicBezTo>
                <a:cubicBezTo>
                  <a:pt x="8229057" y="4008103"/>
                  <a:pt x="8255957" y="3983834"/>
                  <a:pt x="8284741" y="3958174"/>
                </a:cubicBezTo>
                <a:cubicBezTo>
                  <a:pt x="8385680" y="3868194"/>
                  <a:pt x="8514380" y="3732604"/>
                  <a:pt x="8514380" y="3716242"/>
                </a:cubicBezTo>
                <a:cubicBezTo>
                  <a:pt x="8514380" y="3712456"/>
                  <a:pt x="8516757" y="3708358"/>
                  <a:pt x="8519662" y="3707137"/>
                </a:cubicBezTo>
                <a:cubicBezTo>
                  <a:pt x="8530674" y="3702505"/>
                  <a:pt x="8554368" y="3655946"/>
                  <a:pt x="8554368" y="3638938"/>
                </a:cubicBezTo>
                <a:cubicBezTo>
                  <a:pt x="8554368" y="3617024"/>
                  <a:pt x="8566030" y="3612014"/>
                  <a:pt x="8597083" y="3620588"/>
                </a:cubicBezTo>
                <a:cubicBezTo>
                  <a:pt x="8633222" y="3630567"/>
                  <a:pt x="8661567" y="3619309"/>
                  <a:pt x="8705387" y="3577575"/>
                </a:cubicBezTo>
                <a:cubicBezTo>
                  <a:pt x="8772191" y="3513950"/>
                  <a:pt x="8846520" y="3454068"/>
                  <a:pt x="8974246" y="3360975"/>
                </a:cubicBezTo>
                <a:cubicBezTo>
                  <a:pt x="9111346" y="3261049"/>
                  <a:pt x="9189555" y="3210968"/>
                  <a:pt x="9307482" y="3147586"/>
                </a:cubicBezTo>
                <a:cubicBezTo>
                  <a:pt x="9334643" y="3132988"/>
                  <a:pt x="9381431" y="3115087"/>
                  <a:pt x="9392424" y="3115087"/>
                </a:cubicBezTo>
                <a:cubicBezTo>
                  <a:pt x="9399223" y="3115087"/>
                  <a:pt x="9408155" y="3111718"/>
                  <a:pt x="9412271" y="3107602"/>
                </a:cubicBezTo>
                <a:cubicBezTo>
                  <a:pt x="9416425" y="3103449"/>
                  <a:pt x="9443782" y="3099761"/>
                  <a:pt x="9473721" y="3099318"/>
                </a:cubicBezTo>
                <a:cubicBezTo>
                  <a:pt x="9525587" y="3098551"/>
                  <a:pt x="9528412" y="3099298"/>
                  <a:pt x="9546447" y="3118597"/>
                </a:cubicBezTo>
                <a:cubicBezTo>
                  <a:pt x="9568756" y="3142469"/>
                  <a:pt x="9577503" y="3184055"/>
                  <a:pt x="9565334" y="3208393"/>
                </a:cubicBezTo>
                <a:cubicBezTo>
                  <a:pt x="9557401" y="3224258"/>
                  <a:pt x="9554142" y="3225074"/>
                  <a:pt x="9497223" y="3225450"/>
                </a:cubicBezTo>
                <a:cubicBezTo>
                  <a:pt x="9442970" y="3225808"/>
                  <a:pt x="9433438" y="3227900"/>
                  <a:pt x="9394123" y="3248078"/>
                </a:cubicBezTo>
                <a:cubicBezTo>
                  <a:pt x="9370296" y="3260306"/>
                  <a:pt x="9341255" y="3277373"/>
                  <a:pt x="9329586" y="3286005"/>
                </a:cubicBezTo>
                <a:cubicBezTo>
                  <a:pt x="9317918" y="3294637"/>
                  <a:pt x="9305422" y="3301699"/>
                  <a:pt x="9301817" y="3301699"/>
                </a:cubicBezTo>
                <a:cubicBezTo>
                  <a:pt x="9298212" y="3301699"/>
                  <a:pt x="9294264" y="3304037"/>
                  <a:pt x="9293041" y="3306895"/>
                </a:cubicBezTo>
                <a:cubicBezTo>
                  <a:pt x="9291820" y="3309753"/>
                  <a:pt x="9259329" y="3331264"/>
                  <a:pt x="9220840" y="3354698"/>
                </a:cubicBezTo>
                <a:cubicBezTo>
                  <a:pt x="9182351" y="3378131"/>
                  <a:pt x="9149361" y="3399036"/>
                  <a:pt x="9147528" y="3401153"/>
                </a:cubicBezTo>
                <a:cubicBezTo>
                  <a:pt x="9145695" y="3403270"/>
                  <a:pt x="9121703" y="3419998"/>
                  <a:pt x="9094211" y="3438326"/>
                </a:cubicBezTo>
                <a:cubicBezTo>
                  <a:pt x="9066719" y="3456654"/>
                  <a:pt x="9042726" y="3473173"/>
                  <a:pt x="9040893" y="3475035"/>
                </a:cubicBezTo>
                <a:cubicBezTo>
                  <a:pt x="9039060" y="3476897"/>
                  <a:pt x="9015067" y="3493287"/>
                  <a:pt x="8987575" y="3511458"/>
                </a:cubicBezTo>
                <a:cubicBezTo>
                  <a:pt x="8960083" y="3529628"/>
                  <a:pt x="8933737" y="3547599"/>
                  <a:pt x="8929028" y="3551393"/>
                </a:cubicBezTo>
                <a:cubicBezTo>
                  <a:pt x="8924318" y="3555187"/>
                  <a:pt x="8916820" y="3561290"/>
                  <a:pt x="8912366" y="3564956"/>
                </a:cubicBezTo>
                <a:cubicBezTo>
                  <a:pt x="8907911" y="3568622"/>
                  <a:pt x="8881773" y="3589520"/>
                  <a:pt x="8854281" y="3611396"/>
                </a:cubicBezTo>
                <a:cubicBezTo>
                  <a:pt x="8790485" y="3662162"/>
                  <a:pt x="8691736" y="3748402"/>
                  <a:pt x="8621278" y="3814883"/>
                </a:cubicBezTo>
                <a:cubicBezTo>
                  <a:pt x="8611566" y="3824047"/>
                  <a:pt x="8581291" y="3851035"/>
                  <a:pt x="8554001" y="3874858"/>
                </a:cubicBezTo>
                <a:cubicBezTo>
                  <a:pt x="8526711" y="3898680"/>
                  <a:pt x="8502883" y="3919674"/>
                  <a:pt x="8501050" y="3921511"/>
                </a:cubicBezTo>
                <a:cubicBezTo>
                  <a:pt x="8491807" y="3930775"/>
                  <a:pt x="8414162" y="3980797"/>
                  <a:pt x="8389210" y="3993563"/>
                </a:cubicBezTo>
                <a:cubicBezTo>
                  <a:pt x="8373519" y="4001591"/>
                  <a:pt x="8350277" y="4008160"/>
                  <a:pt x="8337559" y="4008160"/>
                </a:cubicBezTo>
                <a:cubicBezTo>
                  <a:pt x="8324842" y="4008160"/>
                  <a:pt x="8314438" y="4009659"/>
                  <a:pt x="8314438" y="4011492"/>
                </a:cubicBezTo>
                <a:cubicBezTo>
                  <a:pt x="8314438" y="4017681"/>
                  <a:pt x="8339122" y="4039563"/>
                  <a:pt x="8360044" y="4051922"/>
                </a:cubicBezTo>
                <a:cubicBezTo>
                  <a:pt x="8380259" y="4063863"/>
                  <a:pt x="8381800" y="4063858"/>
                  <a:pt x="8415948" y="4051712"/>
                </a:cubicBezTo>
                <a:cubicBezTo>
                  <a:pt x="8511776" y="4017630"/>
                  <a:pt x="8702434" y="3871154"/>
                  <a:pt x="8915062" y="3668259"/>
                </a:cubicBezTo>
                <a:cubicBezTo>
                  <a:pt x="8951326" y="3633655"/>
                  <a:pt x="8967911" y="3621808"/>
                  <a:pt x="8998942" y="3608344"/>
                </a:cubicBezTo>
                <a:cubicBezTo>
                  <a:pt x="9016517" y="3600718"/>
                  <a:pt x="9035394" y="3592062"/>
                  <a:pt x="9040893" y="3589106"/>
                </a:cubicBezTo>
                <a:cubicBezTo>
                  <a:pt x="9092711" y="3561256"/>
                  <a:pt x="9138922" y="3534395"/>
                  <a:pt x="9180852" y="3507754"/>
                </a:cubicBezTo>
                <a:cubicBezTo>
                  <a:pt x="9208344" y="3490287"/>
                  <a:pt x="9268326" y="3452700"/>
                  <a:pt x="9314146" y="3424227"/>
                </a:cubicBezTo>
                <a:cubicBezTo>
                  <a:pt x="9359966" y="3395755"/>
                  <a:pt x="9398955" y="3370657"/>
                  <a:pt x="9400788" y="3368454"/>
                </a:cubicBezTo>
                <a:cubicBezTo>
                  <a:pt x="9402621" y="3366251"/>
                  <a:pt x="9450606" y="3333961"/>
                  <a:pt x="9507423" y="3296699"/>
                </a:cubicBezTo>
                <a:cubicBezTo>
                  <a:pt x="9564240" y="3259437"/>
                  <a:pt x="9613725" y="3226458"/>
                  <a:pt x="9617391" y="3223414"/>
                </a:cubicBezTo>
                <a:cubicBezTo>
                  <a:pt x="9621056" y="3220369"/>
                  <a:pt x="9642949" y="3206439"/>
                  <a:pt x="9666038" y="3192459"/>
                </a:cubicBezTo>
                <a:cubicBezTo>
                  <a:pt x="9689129" y="3178479"/>
                  <a:pt x="9707123" y="3164483"/>
                  <a:pt x="9706027" y="3161358"/>
                </a:cubicBezTo>
                <a:cubicBezTo>
                  <a:pt x="9701932" y="3149687"/>
                  <a:pt x="9448087" y="2895703"/>
                  <a:pt x="9420665" y="2875838"/>
                </a:cubicBezTo>
                <a:cubicBezTo>
                  <a:pt x="9373602" y="2841745"/>
                  <a:pt x="9368107" y="2844198"/>
                  <a:pt x="9271038" y="2942621"/>
                </a:cubicBezTo>
                <a:cubicBezTo>
                  <a:pt x="9223598" y="2990723"/>
                  <a:pt x="9159156" y="3051445"/>
                  <a:pt x="9127834" y="3077560"/>
                </a:cubicBezTo>
                <a:cubicBezTo>
                  <a:pt x="9096511" y="3103674"/>
                  <a:pt x="9069385" y="3126617"/>
                  <a:pt x="9067552" y="3128543"/>
                </a:cubicBezTo>
                <a:cubicBezTo>
                  <a:pt x="9065719" y="3130470"/>
                  <a:pt x="9046224" y="3146974"/>
                  <a:pt x="9024231" y="3165221"/>
                </a:cubicBezTo>
                <a:cubicBezTo>
                  <a:pt x="9002237" y="3183467"/>
                  <a:pt x="8982743" y="3200174"/>
                  <a:pt x="8980910" y="3202348"/>
                </a:cubicBezTo>
                <a:cubicBezTo>
                  <a:pt x="8979077" y="3204521"/>
                  <a:pt x="8947587" y="3228413"/>
                  <a:pt x="8910931" y="3255441"/>
                </a:cubicBezTo>
                <a:cubicBezTo>
                  <a:pt x="8844809" y="3304195"/>
                  <a:pt x="8834670" y="3311906"/>
                  <a:pt x="8819060" y="3325321"/>
                </a:cubicBezTo>
                <a:cubicBezTo>
                  <a:pt x="8792994" y="3347719"/>
                  <a:pt x="8725379" y="3382636"/>
                  <a:pt x="8713889" y="3379632"/>
                </a:cubicBezTo>
                <a:cubicBezTo>
                  <a:pt x="8703888" y="3377016"/>
                  <a:pt x="8688664" y="3389692"/>
                  <a:pt x="8649248" y="3433455"/>
                </a:cubicBezTo>
                <a:cubicBezTo>
                  <a:pt x="8597751" y="3490630"/>
                  <a:pt x="8517406" y="3572307"/>
                  <a:pt x="8500172" y="3585002"/>
                </a:cubicBezTo>
                <a:cubicBezTo>
                  <a:pt x="8476780" y="3602233"/>
                  <a:pt x="8455334" y="3613034"/>
                  <a:pt x="8427738" y="3621482"/>
                </a:cubicBezTo>
                <a:cubicBezTo>
                  <a:pt x="8387123" y="3633915"/>
                  <a:pt x="8349469" y="3665332"/>
                  <a:pt x="8307773" y="3721577"/>
                </a:cubicBezTo>
                <a:cubicBezTo>
                  <a:pt x="8272707" y="3768878"/>
                  <a:pt x="8209139" y="3821547"/>
                  <a:pt x="8187116" y="3821547"/>
                </a:cubicBezTo>
                <a:cubicBezTo>
                  <a:pt x="8180599" y="3821547"/>
                  <a:pt x="8173412" y="3824547"/>
                  <a:pt x="8171147" y="3828212"/>
                </a:cubicBezTo>
                <a:cubicBezTo>
                  <a:pt x="8161093" y="3844479"/>
                  <a:pt x="8094662" y="3827912"/>
                  <a:pt x="8094554" y="3809111"/>
                </a:cubicBezTo>
                <a:cubicBezTo>
                  <a:pt x="8094421" y="3786023"/>
                  <a:pt x="8156738" y="3717704"/>
                  <a:pt x="8244413" y="3644815"/>
                </a:cubicBezTo>
                <a:cubicBezTo>
                  <a:pt x="8266382" y="3626551"/>
                  <a:pt x="8288823" y="3607376"/>
                  <a:pt x="8294283" y="3602203"/>
                </a:cubicBezTo>
                <a:cubicBezTo>
                  <a:pt x="8312537" y="3584908"/>
                  <a:pt x="8370874" y="3550387"/>
                  <a:pt x="8389571" y="3545816"/>
                </a:cubicBezTo>
                <a:cubicBezTo>
                  <a:pt x="8415609" y="3539450"/>
                  <a:pt x="8499901" y="3457217"/>
                  <a:pt x="8540320" y="3398750"/>
                </a:cubicBezTo>
                <a:cubicBezTo>
                  <a:pt x="8559043" y="3371666"/>
                  <a:pt x="8574362" y="3346497"/>
                  <a:pt x="8574362" y="3342820"/>
                </a:cubicBezTo>
                <a:cubicBezTo>
                  <a:pt x="8574362" y="3339142"/>
                  <a:pt x="8577656" y="3335035"/>
                  <a:pt x="8581683" y="3333693"/>
                </a:cubicBezTo>
                <a:cubicBezTo>
                  <a:pt x="8585708" y="3332351"/>
                  <a:pt x="8590610" y="3316992"/>
                  <a:pt x="8592575" y="3299561"/>
                </a:cubicBezTo>
                <a:cubicBezTo>
                  <a:pt x="8596843" y="3261691"/>
                  <a:pt x="8623693" y="3228387"/>
                  <a:pt x="8649955" y="3228387"/>
                </a:cubicBezTo>
                <a:cubicBezTo>
                  <a:pt x="8659264" y="3228387"/>
                  <a:pt x="8668530" y="3225720"/>
                  <a:pt x="8670544" y="3222461"/>
                </a:cubicBezTo>
                <a:cubicBezTo>
                  <a:pt x="8672559" y="3219201"/>
                  <a:pt x="8682452" y="3214465"/>
                  <a:pt x="8692531" y="3211935"/>
                </a:cubicBezTo>
                <a:cubicBezTo>
                  <a:pt x="8702609" y="3209406"/>
                  <a:pt x="8712385" y="3205226"/>
                  <a:pt x="8714255" y="3202647"/>
                </a:cubicBezTo>
                <a:cubicBezTo>
                  <a:pt x="8716124" y="3200068"/>
                  <a:pt x="8734149" y="3187570"/>
                  <a:pt x="8754310" y="3174874"/>
                </a:cubicBezTo>
                <a:cubicBezTo>
                  <a:pt x="8774471" y="3162177"/>
                  <a:pt x="8796964" y="3146758"/>
                  <a:pt x="8804295" y="3140609"/>
                </a:cubicBezTo>
                <a:cubicBezTo>
                  <a:pt x="8831053" y="3118166"/>
                  <a:pt x="8844748" y="3105174"/>
                  <a:pt x="8837933" y="3108698"/>
                </a:cubicBezTo>
                <a:cubicBezTo>
                  <a:pt x="8834094" y="3110683"/>
                  <a:pt x="8818957" y="3116229"/>
                  <a:pt x="8804295" y="3121024"/>
                </a:cubicBezTo>
                <a:cubicBezTo>
                  <a:pt x="8752386" y="3137998"/>
                  <a:pt x="8690058" y="3170779"/>
                  <a:pt x="8614351" y="3220924"/>
                </a:cubicBezTo>
                <a:cubicBezTo>
                  <a:pt x="8527043" y="3278751"/>
                  <a:pt x="8516708" y="3286755"/>
                  <a:pt x="8474793" y="3328998"/>
                </a:cubicBezTo>
                <a:cubicBezTo>
                  <a:pt x="8430467" y="3373672"/>
                  <a:pt x="8426916" y="3379411"/>
                  <a:pt x="8431728" y="3398586"/>
                </a:cubicBezTo>
                <a:cubicBezTo>
                  <a:pt x="8438106" y="3423995"/>
                  <a:pt x="8391221" y="3465424"/>
                  <a:pt x="8308983" y="3507046"/>
                </a:cubicBezTo>
                <a:cubicBezTo>
                  <a:pt x="8271981" y="3525773"/>
                  <a:pt x="8229370" y="3548883"/>
                  <a:pt x="8214292" y="3558402"/>
                </a:cubicBezTo>
                <a:cubicBezTo>
                  <a:pt x="8165603" y="3589137"/>
                  <a:pt x="8053752" y="3674588"/>
                  <a:pt x="8018665" y="3707854"/>
                </a:cubicBezTo>
                <a:cubicBezTo>
                  <a:pt x="7999893" y="3725651"/>
                  <a:pt x="7970287" y="3752873"/>
                  <a:pt x="7952875" y="3768346"/>
                </a:cubicBezTo>
                <a:cubicBezTo>
                  <a:pt x="7935461" y="3783820"/>
                  <a:pt x="7861982" y="3856452"/>
                  <a:pt x="7789589" y="3929751"/>
                </a:cubicBezTo>
                <a:cubicBezTo>
                  <a:pt x="7717195" y="4003049"/>
                  <a:pt x="7650105" y="4070921"/>
                  <a:pt x="7640502" y="4080577"/>
                </a:cubicBezTo>
                <a:cubicBezTo>
                  <a:pt x="7551649" y="4169913"/>
                  <a:pt x="7475445" y="4228095"/>
                  <a:pt x="7447293" y="4228095"/>
                </a:cubicBezTo>
                <a:cubicBezTo>
                  <a:pt x="7430287" y="4228095"/>
                  <a:pt x="7428032" y="4225728"/>
                  <a:pt x="7428032" y="4207877"/>
                </a:cubicBezTo>
                <a:cubicBezTo>
                  <a:pt x="7428032" y="4194415"/>
                  <a:pt x="7434317" y="4181607"/>
                  <a:pt x="7446838" y="4169554"/>
                </a:cubicBezTo>
                <a:cubicBezTo>
                  <a:pt x="7475067" y="4142379"/>
                  <a:pt x="7509886" y="4114795"/>
                  <a:pt x="7515959" y="4114795"/>
                </a:cubicBezTo>
                <a:cubicBezTo>
                  <a:pt x="7518917" y="4114795"/>
                  <a:pt x="7521338" y="4112060"/>
                  <a:pt x="7521338" y="4108716"/>
                </a:cubicBezTo>
                <a:cubicBezTo>
                  <a:pt x="7521338" y="4105373"/>
                  <a:pt x="7509644" y="4100661"/>
                  <a:pt x="7495350" y="4098247"/>
                </a:cubicBezTo>
                <a:cubicBezTo>
                  <a:pt x="7438968" y="4088721"/>
                  <a:pt x="7408708" y="4033347"/>
                  <a:pt x="7442618" y="4001754"/>
                </a:cubicBezTo>
                <a:cubicBezTo>
                  <a:pt x="7454521" y="3990664"/>
                  <a:pt x="7466108" y="3988165"/>
                  <a:pt x="7505619" y="3988165"/>
                </a:cubicBezTo>
                <a:cubicBezTo>
                  <a:pt x="7532248" y="3988165"/>
                  <a:pt x="7561417" y="3991529"/>
                  <a:pt x="7570441" y="3995641"/>
                </a:cubicBezTo>
                <a:cubicBezTo>
                  <a:pt x="7582988" y="4001357"/>
                  <a:pt x="7591588" y="4001017"/>
                  <a:pt x="7606999" y="3994196"/>
                </a:cubicBezTo>
                <a:cubicBezTo>
                  <a:pt x="7630666" y="3983719"/>
                  <a:pt x="7641287" y="3963724"/>
                  <a:pt x="7641344" y="3929535"/>
                </a:cubicBezTo>
                <a:cubicBezTo>
                  <a:pt x="7641411" y="3905383"/>
                  <a:pt x="7651289" y="3879783"/>
                  <a:pt x="7669067" y="3857887"/>
                </a:cubicBezTo>
                <a:cubicBezTo>
                  <a:pt x="7725678" y="3788159"/>
                  <a:pt x="7764267" y="3755911"/>
                  <a:pt x="7904513" y="3661125"/>
                </a:cubicBezTo>
                <a:cubicBezTo>
                  <a:pt x="7944809" y="3633891"/>
                  <a:pt x="7980798" y="3609415"/>
                  <a:pt x="7984490" y="3606734"/>
                </a:cubicBezTo>
                <a:cubicBezTo>
                  <a:pt x="8002683" y="3593521"/>
                  <a:pt x="8098774" y="3518129"/>
                  <a:pt x="8105240" y="3511996"/>
                </a:cubicBezTo>
                <a:cubicBezTo>
                  <a:pt x="8182803" y="3438415"/>
                  <a:pt x="8230328" y="3405949"/>
                  <a:pt x="8286115" y="3388435"/>
                </a:cubicBezTo>
                <a:cubicBezTo>
                  <a:pt x="8311608" y="3380431"/>
                  <a:pt x="8314440" y="3377430"/>
                  <a:pt x="8314440" y="3358425"/>
                </a:cubicBezTo>
                <a:cubicBezTo>
                  <a:pt x="8314440" y="3316621"/>
                  <a:pt x="8372218" y="3251110"/>
                  <a:pt x="8501052" y="3146840"/>
                </a:cubicBezTo>
                <a:cubicBezTo>
                  <a:pt x="8571642" y="3089709"/>
                  <a:pt x="8600849" y="3063821"/>
                  <a:pt x="8613351" y="3047298"/>
                </a:cubicBezTo>
                <a:cubicBezTo>
                  <a:pt x="8620748" y="3037520"/>
                  <a:pt x="8619899" y="3036631"/>
                  <a:pt x="8606403" y="3040028"/>
                </a:cubicBezTo>
                <a:cubicBezTo>
                  <a:pt x="8588815" y="3044453"/>
                  <a:pt x="8530872" y="3080596"/>
                  <a:pt x="8511049" y="3099505"/>
                </a:cubicBezTo>
                <a:cubicBezTo>
                  <a:pt x="8475787" y="3133142"/>
                  <a:pt x="8441069" y="3145832"/>
                  <a:pt x="8441069" y="3125084"/>
                </a:cubicBezTo>
                <a:cubicBezTo>
                  <a:pt x="8441069" y="3119585"/>
                  <a:pt x="8437922" y="3115087"/>
                  <a:pt x="8434074" y="3115087"/>
                </a:cubicBezTo>
                <a:cubicBezTo>
                  <a:pt x="8426098" y="3115087"/>
                  <a:pt x="8386122" y="3134774"/>
                  <a:pt x="8381087" y="3141181"/>
                </a:cubicBezTo>
                <a:cubicBezTo>
                  <a:pt x="8379254" y="3143514"/>
                  <a:pt x="8364260" y="3155842"/>
                  <a:pt x="8347767" y="3168576"/>
                </a:cubicBezTo>
                <a:cubicBezTo>
                  <a:pt x="8331273" y="3181311"/>
                  <a:pt x="8289107" y="3217223"/>
                  <a:pt x="8254066" y="3248381"/>
                </a:cubicBezTo>
                <a:cubicBezTo>
                  <a:pt x="8219024" y="3279539"/>
                  <a:pt x="8177885" y="3315087"/>
                  <a:pt x="8162645" y="3327378"/>
                </a:cubicBezTo>
                <a:cubicBezTo>
                  <a:pt x="8113092" y="3367343"/>
                  <a:pt x="8042236" y="3408334"/>
                  <a:pt x="8022706" y="3408334"/>
                </a:cubicBezTo>
                <a:cubicBezTo>
                  <a:pt x="8010626" y="3408334"/>
                  <a:pt x="7944902" y="3448246"/>
                  <a:pt x="7917889" y="3471986"/>
                </a:cubicBezTo>
                <a:cubicBezTo>
                  <a:pt x="7906892" y="3481650"/>
                  <a:pt x="7884506" y="3500524"/>
                  <a:pt x="7868141" y="3513927"/>
                </a:cubicBezTo>
                <a:cubicBezTo>
                  <a:pt x="7851776" y="3527330"/>
                  <a:pt x="7812788" y="3562615"/>
                  <a:pt x="7781500" y="3592338"/>
                </a:cubicBezTo>
                <a:cubicBezTo>
                  <a:pt x="7750212" y="3622061"/>
                  <a:pt x="7700827" y="3668547"/>
                  <a:pt x="7671758" y="3695641"/>
                </a:cubicBezTo>
                <a:cubicBezTo>
                  <a:pt x="7642688" y="3722735"/>
                  <a:pt x="7603494" y="3759898"/>
                  <a:pt x="7584660" y="3778226"/>
                </a:cubicBezTo>
                <a:cubicBezTo>
                  <a:pt x="7540653" y="3821053"/>
                  <a:pt x="7483510" y="3869271"/>
                  <a:pt x="7458023" y="3885086"/>
                </a:cubicBezTo>
                <a:cubicBezTo>
                  <a:pt x="7433999" y="3899993"/>
                  <a:pt x="7397071" y="3936820"/>
                  <a:pt x="7321348" y="4021387"/>
                </a:cubicBezTo>
                <a:cubicBezTo>
                  <a:pt x="7212864" y="4142542"/>
                  <a:pt x="7138495" y="4202812"/>
                  <a:pt x="7095948" y="4204054"/>
                </a:cubicBezTo>
                <a:cubicBezTo>
                  <a:pt x="7074155" y="4204691"/>
                  <a:pt x="7071244" y="4202814"/>
                  <a:pt x="7069409" y="4186947"/>
                </a:cubicBezTo>
                <a:cubicBezTo>
                  <a:pt x="7068276" y="4177145"/>
                  <a:pt x="7073922" y="4156242"/>
                  <a:pt x="7081955" y="4140496"/>
                </a:cubicBezTo>
                <a:lnTo>
                  <a:pt x="7096560" y="4111867"/>
                </a:lnTo>
                <a:lnTo>
                  <a:pt x="7073646" y="4129345"/>
                </a:lnTo>
                <a:cubicBezTo>
                  <a:pt x="7000678" y="4185000"/>
                  <a:pt x="6968097" y="4198701"/>
                  <a:pt x="6950519" y="4181123"/>
                </a:cubicBezTo>
                <a:cubicBezTo>
                  <a:pt x="6941699" y="4172303"/>
                  <a:pt x="6923011" y="4180301"/>
                  <a:pt x="6848201" y="4224913"/>
                </a:cubicBezTo>
                <a:cubicBezTo>
                  <a:pt x="6817043" y="4243493"/>
                  <a:pt x="6779554" y="4263951"/>
                  <a:pt x="6764892" y="4270377"/>
                </a:cubicBezTo>
                <a:cubicBezTo>
                  <a:pt x="6750230" y="4276802"/>
                  <a:pt x="6733636" y="4284531"/>
                  <a:pt x="6728017" y="4287553"/>
                </a:cubicBezTo>
                <a:cubicBezTo>
                  <a:pt x="6722399" y="4290575"/>
                  <a:pt x="6707403" y="4295044"/>
                  <a:pt x="6694694" y="4297485"/>
                </a:cubicBezTo>
                <a:cubicBezTo>
                  <a:pt x="6681984" y="4299925"/>
                  <a:pt x="6658942" y="4305166"/>
                  <a:pt x="6643488" y="4309132"/>
                </a:cubicBezTo>
                <a:cubicBezTo>
                  <a:pt x="6603690" y="4319344"/>
                  <a:pt x="6554953" y="4305119"/>
                  <a:pt x="6554953" y="4283290"/>
                </a:cubicBezTo>
                <a:cubicBezTo>
                  <a:pt x="6554953" y="4274927"/>
                  <a:pt x="6557203" y="4268070"/>
                  <a:pt x="6559952" y="4268053"/>
                </a:cubicBezTo>
                <a:cubicBezTo>
                  <a:pt x="6562701" y="4268033"/>
                  <a:pt x="6574308" y="4259250"/>
                  <a:pt x="6585746" y="4248530"/>
                </a:cubicBezTo>
                <a:cubicBezTo>
                  <a:pt x="6597183" y="4237808"/>
                  <a:pt x="6622675" y="4219228"/>
                  <a:pt x="6642396" y="4207240"/>
                </a:cubicBezTo>
                <a:cubicBezTo>
                  <a:pt x="6662116" y="4195252"/>
                  <a:pt x="6679750" y="4183793"/>
                  <a:pt x="6681583" y="4181776"/>
                </a:cubicBezTo>
                <a:cubicBezTo>
                  <a:pt x="6683416" y="4179760"/>
                  <a:pt x="6701422" y="4167006"/>
                  <a:pt x="6721597" y="4153435"/>
                </a:cubicBezTo>
                <a:cubicBezTo>
                  <a:pt x="6766256" y="4123395"/>
                  <a:pt x="6832029" y="4059648"/>
                  <a:pt x="6845758" y="4033098"/>
                </a:cubicBezTo>
                <a:cubicBezTo>
                  <a:pt x="6852218" y="4020606"/>
                  <a:pt x="6854440" y="4004864"/>
                  <a:pt x="6851950" y="3989227"/>
                </a:cubicBezTo>
                <a:cubicBezTo>
                  <a:pt x="6846182" y="3953002"/>
                  <a:pt x="6858992" y="3934406"/>
                  <a:pt x="6899302" y="3920482"/>
                </a:cubicBezTo>
                <a:cubicBezTo>
                  <a:pt x="6941962" y="3905748"/>
                  <a:pt x="7022504" y="3845363"/>
                  <a:pt x="7164610" y="3721576"/>
                </a:cubicBezTo>
                <a:cubicBezTo>
                  <a:pt x="7183546" y="3705081"/>
                  <a:pt x="7218007" y="3675191"/>
                  <a:pt x="7241189" y="3655154"/>
                </a:cubicBezTo>
                <a:cubicBezTo>
                  <a:pt x="7264371" y="3635117"/>
                  <a:pt x="7286745" y="3615623"/>
                  <a:pt x="7290909" y="3611833"/>
                </a:cubicBezTo>
                <a:cubicBezTo>
                  <a:pt x="7295073" y="3608044"/>
                  <a:pt x="7314916" y="3589948"/>
                  <a:pt x="7335005" y="3571620"/>
                </a:cubicBezTo>
                <a:cubicBezTo>
                  <a:pt x="7355093" y="3553292"/>
                  <a:pt x="7393787" y="3518802"/>
                  <a:pt x="7420990" y="3494976"/>
                </a:cubicBezTo>
                <a:cubicBezTo>
                  <a:pt x="7448194" y="3471150"/>
                  <a:pt x="7485651" y="3437791"/>
                  <a:pt x="7504226" y="3420845"/>
                </a:cubicBezTo>
                <a:cubicBezTo>
                  <a:pt x="7522801" y="3403899"/>
                  <a:pt x="7548497" y="3381454"/>
                  <a:pt x="7561326" y="3370967"/>
                </a:cubicBezTo>
                <a:cubicBezTo>
                  <a:pt x="7574156" y="3360479"/>
                  <a:pt x="7586152" y="3350343"/>
                  <a:pt x="7587985" y="3348441"/>
                </a:cubicBezTo>
                <a:cubicBezTo>
                  <a:pt x="7589818" y="3346539"/>
                  <a:pt x="7622808" y="3318064"/>
                  <a:pt x="7661297" y="3285164"/>
                </a:cubicBezTo>
                <a:cubicBezTo>
                  <a:pt x="7699786" y="3252264"/>
                  <a:pt x="7734608" y="3222281"/>
                  <a:pt x="7738678" y="3218535"/>
                </a:cubicBezTo>
                <a:cubicBezTo>
                  <a:pt x="7747775" y="3210167"/>
                  <a:pt x="7766893" y="3193669"/>
                  <a:pt x="7847971" y="3124222"/>
                </a:cubicBezTo>
                <a:cubicBezTo>
                  <a:pt x="7926419" y="3057028"/>
                  <a:pt x="7986927" y="2993697"/>
                  <a:pt x="7976119" y="2990094"/>
                </a:cubicBezTo>
                <a:cubicBezTo>
                  <a:pt x="7966270" y="2986811"/>
                  <a:pt x="7914556" y="3008908"/>
                  <a:pt x="7914556" y="3016398"/>
                </a:cubicBezTo>
                <a:cubicBezTo>
                  <a:pt x="7914556" y="3019358"/>
                  <a:pt x="7911240" y="3021780"/>
                  <a:pt x="7907185" y="3021780"/>
                </a:cubicBezTo>
                <a:cubicBezTo>
                  <a:pt x="7903131" y="3021780"/>
                  <a:pt x="7888884" y="3030300"/>
                  <a:pt x="7875527" y="3040712"/>
                </a:cubicBezTo>
                <a:cubicBezTo>
                  <a:pt x="7833230" y="3073686"/>
                  <a:pt x="7721774" y="3148307"/>
                  <a:pt x="7685872" y="3167689"/>
                </a:cubicBezTo>
                <a:cubicBezTo>
                  <a:pt x="7666858" y="3177954"/>
                  <a:pt x="7640724" y="3188323"/>
                  <a:pt x="7627799" y="3190731"/>
                </a:cubicBezTo>
                <a:cubicBezTo>
                  <a:pt x="7597817" y="3196315"/>
                  <a:pt x="7563098" y="3225021"/>
                  <a:pt x="7523273" y="3277155"/>
                </a:cubicBezTo>
                <a:cubicBezTo>
                  <a:pt x="7447984" y="3375712"/>
                  <a:pt x="7428516" y="3384084"/>
                  <a:pt x="7319730" y="3364681"/>
                </a:cubicBezTo>
                <a:cubicBezTo>
                  <a:pt x="7303189" y="3361731"/>
                  <a:pt x="7294737" y="3362724"/>
                  <a:pt x="7294737" y="3367617"/>
                </a:cubicBezTo>
                <a:cubicBezTo>
                  <a:pt x="7294737" y="3371684"/>
                  <a:pt x="7297737" y="3375011"/>
                  <a:pt x="7301402" y="3375011"/>
                </a:cubicBezTo>
                <a:cubicBezTo>
                  <a:pt x="7318654" y="3375011"/>
                  <a:pt x="7306510" y="3418905"/>
                  <a:pt x="7276756" y="3464088"/>
                </a:cubicBezTo>
                <a:cubicBezTo>
                  <a:pt x="7249264" y="3505837"/>
                  <a:pt x="7121101" y="3641372"/>
                  <a:pt x="7064782" y="3688253"/>
                </a:cubicBezTo>
                <a:cubicBezTo>
                  <a:pt x="6988914" y="3751408"/>
                  <a:pt x="6964423" y="3771993"/>
                  <a:pt x="6961501" y="3775066"/>
                </a:cubicBezTo>
                <a:cubicBezTo>
                  <a:pt x="6959668" y="3776994"/>
                  <a:pt x="6944673" y="3788947"/>
                  <a:pt x="6928178" y="3801629"/>
                </a:cubicBezTo>
                <a:cubicBezTo>
                  <a:pt x="6911683" y="3814312"/>
                  <a:pt x="6894697" y="3827730"/>
                  <a:pt x="6890431" y="3831449"/>
                </a:cubicBezTo>
                <a:cubicBezTo>
                  <a:pt x="6876772" y="3843356"/>
                  <a:pt x="6844829" y="3867243"/>
                  <a:pt x="6722543" y="3957000"/>
                </a:cubicBezTo>
                <a:cubicBezTo>
                  <a:pt x="6595717" y="4050089"/>
                  <a:pt x="6550873" y="4088337"/>
                  <a:pt x="6517981" y="4131478"/>
                </a:cubicBezTo>
                <a:cubicBezTo>
                  <a:pt x="6489050" y="4169423"/>
                  <a:pt x="6463862" y="4221811"/>
                  <a:pt x="6458276" y="4255658"/>
                </a:cubicBezTo>
                <a:cubicBezTo>
                  <a:pt x="6455636" y="4271656"/>
                  <a:pt x="6451180" y="4287745"/>
                  <a:pt x="6448374" y="4291410"/>
                </a:cubicBezTo>
                <a:cubicBezTo>
                  <a:pt x="6445568" y="4295076"/>
                  <a:pt x="6441269" y="4319069"/>
                  <a:pt x="6438820" y="4344728"/>
                </a:cubicBezTo>
                <a:cubicBezTo>
                  <a:pt x="6436372" y="4370387"/>
                  <a:pt x="6431523" y="4406377"/>
                  <a:pt x="6428044" y="4424705"/>
                </a:cubicBezTo>
                <a:cubicBezTo>
                  <a:pt x="6424565" y="4443033"/>
                  <a:pt x="6418365" y="4522510"/>
                  <a:pt x="6414265" y="4601320"/>
                </a:cubicBezTo>
                <a:cubicBezTo>
                  <a:pt x="6410165" y="4680130"/>
                  <a:pt x="6404298" y="4782100"/>
                  <a:pt x="6401227" y="4827920"/>
                </a:cubicBezTo>
                <a:cubicBezTo>
                  <a:pt x="6398156" y="4873740"/>
                  <a:pt x="6391020" y="4986207"/>
                  <a:pt x="6385370" y="5077847"/>
                </a:cubicBezTo>
                <a:cubicBezTo>
                  <a:pt x="6379721" y="5169487"/>
                  <a:pt x="6370354" y="5317944"/>
                  <a:pt x="6364556" y="5407751"/>
                </a:cubicBezTo>
                <a:cubicBezTo>
                  <a:pt x="6358757" y="5497559"/>
                  <a:pt x="6352506" y="5614462"/>
                  <a:pt x="6350663" y="5667537"/>
                </a:cubicBezTo>
                <a:lnTo>
                  <a:pt x="6347313" y="5764037"/>
                </a:lnTo>
                <a:lnTo>
                  <a:pt x="6389456" y="5717523"/>
                </a:lnTo>
                <a:cubicBezTo>
                  <a:pt x="6412635" y="5691940"/>
                  <a:pt x="6440177" y="5662760"/>
                  <a:pt x="6450660" y="5652680"/>
                </a:cubicBezTo>
                <a:close/>
                <a:moveTo>
                  <a:pt x="6441653" y="5147461"/>
                </a:moveTo>
                <a:cubicBezTo>
                  <a:pt x="6441653" y="5127405"/>
                  <a:pt x="6475634" y="5070808"/>
                  <a:pt x="6509460" y="5034527"/>
                </a:cubicBezTo>
                <a:cubicBezTo>
                  <a:pt x="6518004" y="5025363"/>
                  <a:pt x="6533503" y="5007368"/>
                  <a:pt x="6543903" y="4994538"/>
                </a:cubicBezTo>
                <a:cubicBezTo>
                  <a:pt x="6581540" y="4948110"/>
                  <a:pt x="6765842" y="4765490"/>
                  <a:pt x="6804880" y="4735943"/>
                </a:cubicBezTo>
                <a:cubicBezTo>
                  <a:pt x="6826874" y="4719297"/>
                  <a:pt x="6889139" y="4662041"/>
                  <a:pt x="6943246" y="4608706"/>
                </a:cubicBezTo>
                <a:cubicBezTo>
                  <a:pt x="6997353" y="4555372"/>
                  <a:pt x="7055836" y="4502297"/>
                  <a:pt x="7073208" y="4490761"/>
                </a:cubicBezTo>
                <a:cubicBezTo>
                  <a:pt x="7132202" y="4451587"/>
                  <a:pt x="7174772" y="4444842"/>
                  <a:pt x="7174772" y="4474669"/>
                </a:cubicBezTo>
                <a:cubicBezTo>
                  <a:pt x="7174772" y="4487662"/>
                  <a:pt x="7112528" y="4579700"/>
                  <a:pt x="7070752" y="4628479"/>
                </a:cubicBezTo>
                <a:cubicBezTo>
                  <a:pt x="6999791" y="4711334"/>
                  <a:pt x="6803557" y="4909806"/>
                  <a:pt x="6714906" y="4988382"/>
                </a:cubicBezTo>
                <a:cubicBezTo>
                  <a:pt x="6598033" y="5091973"/>
                  <a:pt x="6488641" y="5167821"/>
                  <a:pt x="6456109" y="5167821"/>
                </a:cubicBezTo>
                <a:cubicBezTo>
                  <a:pt x="6444432" y="5167821"/>
                  <a:pt x="6441653" y="5163908"/>
                  <a:pt x="6441653" y="5147461"/>
                </a:cubicBezTo>
                <a:close/>
                <a:moveTo>
                  <a:pt x="6509633" y="4679964"/>
                </a:moveTo>
                <a:cubicBezTo>
                  <a:pt x="6498175" y="4668506"/>
                  <a:pt x="6498983" y="4665723"/>
                  <a:pt x="6526141" y="4623110"/>
                </a:cubicBezTo>
                <a:cubicBezTo>
                  <a:pt x="6572369" y="4550576"/>
                  <a:pt x="6796334" y="4337639"/>
                  <a:pt x="6911880" y="4256366"/>
                </a:cubicBezTo>
                <a:cubicBezTo>
                  <a:pt x="6952881" y="4227526"/>
                  <a:pt x="6997968" y="4208101"/>
                  <a:pt x="7023905" y="4208101"/>
                </a:cubicBezTo>
                <a:cubicBezTo>
                  <a:pt x="7062100" y="4208101"/>
                  <a:pt x="7068137" y="4213108"/>
                  <a:pt x="7068137" y="4244785"/>
                </a:cubicBezTo>
                <a:cubicBezTo>
                  <a:pt x="7068137" y="4271602"/>
                  <a:pt x="7064722" y="4276878"/>
                  <a:pt x="7013153" y="4329727"/>
                </a:cubicBezTo>
                <a:cubicBezTo>
                  <a:pt x="6944695" y="4399884"/>
                  <a:pt x="6859609" y="4472456"/>
                  <a:pt x="6761559" y="4544318"/>
                </a:cubicBezTo>
                <a:cubicBezTo>
                  <a:pt x="6734067" y="4564467"/>
                  <a:pt x="6707991" y="4583999"/>
                  <a:pt x="6703611" y="4587723"/>
                </a:cubicBezTo>
                <a:cubicBezTo>
                  <a:pt x="6685817" y="4602852"/>
                  <a:pt x="6576367" y="4666162"/>
                  <a:pt x="6549820" y="4676683"/>
                </a:cubicBezTo>
                <a:cubicBezTo>
                  <a:pt x="6515940" y="4690109"/>
                  <a:pt x="6519489" y="4689819"/>
                  <a:pt x="6509633" y="4679964"/>
                </a:cubicBezTo>
                <a:close/>
                <a:moveTo>
                  <a:pt x="7205663" y="4380900"/>
                </a:moveTo>
                <a:cubicBezTo>
                  <a:pt x="7187692" y="4366765"/>
                  <a:pt x="7181169" y="4333138"/>
                  <a:pt x="7194766" y="4324734"/>
                </a:cubicBezTo>
                <a:cubicBezTo>
                  <a:pt x="7198432" y="4322468"/>
                  <a:pt x="7201431" y="4316093"/>
                  <a:pt x="7201431" y="4310566"/>
                </a:cubicBezTo>
                <a:cubicBezTo>
                  <a:pt x="7201431" y="4288343"/>
                  <a:pt x="7280829" y="4201262"/>
                  <a:pt x="7328570" y="4171124"/>
                </a:cubicBezTo>
                <a:cubicBezTo>
                  <a:pt x="7343501" y="4161698"/>
                  <a:pt x="7362240" y="4154916"/>
                  <a:pt x="7370214" y="4156051"/>
                </a:cubicBezTo>
                <a:cubicBezTo>
                  <a:pt x="7383220" y="4157903"/>
                  <a:pt x="7384913" y="4162715"/>
                  <a:pt x="7386675" y="4202814"/>
                </a:cubicBezTo>
                <a:cubicBezTo>
                  <a:pt x="7389007" y="4255870"/>
                  <a:pt x="7376173" y="4289394"/>
                  <a:pt x="7336111" y="4334907"/>
                </a:cubicBezTo>
                <a:cubicBezTo>
                  <a:pt x="7309186" y="4365496"/>
                  <a:pt x="7260566" y="4394713"/>
                  <a:pt x="7236589" y="4394713"/>
                </a:cubicBezTo>
                <a:cubicBezTo>
                  <a:pt x="7229238" y="4394713"/>
                  <a:pt x="7215320" y="4388498"/>
                  <a:pt x="7205663" y="4380900"/>
                </a:cubicBezTo>
                <a:close/>
                <a:moveTo>
                  <a:pt x="8880429" y="5190861"/>
                </a:moveTo>
                <a:cubicBezTo>
                  <a:pt x="8899788" y="5185255"/>
                  <a:pt x="8905515" y="5180879"/>
                  <a:pt x="8949886" y="5137782"/>
                </a:cubicBezTo>
                <a:cubicBezTo>
                  <a:pt x="8986462" y="5102256"/>
                  <a:pt x="9012596" y="5071448"/>
                  <a:pt x="9002774" y="5075435"/>
                </a:cubicBezTo>
                <a:cubicBezTo>
                  <a:pt x="8988747" y="5081128"/>
                  <a:pt x="8841298" y="5191651"/>
                  <a:pt x="8841134" y="5196595"/>
                </a:cubicBezTo>
                <a:cubicBezTo>
                  <a:pt x="8841034" y="5199592"/>
                  <a:pt x="8846201" y="5200579"/>
                  <a:pt x="8852616" y="5198790"/>
                </a:cubicBezTo>
                <a:cubicBezTo>
                  <a:pt x="8859031" y="5197002"/>
                  <a:pt x="8871547" y="5193433"/>
                  <a:pt x="8880429" y="5190861"/>
                </a:cubicBezTo>
                <a:close/>
                <a:moveTo>
                  <a:pt x="3005649" y="4911838"/>
                </a:moveTo>
                <a:cubicBezTo>
                  <a:pt x="3065668" y="4880409"/>
                  <a:pt x="3034152" y="4863513"/>
                  <a:pt x="2926984" y="4869663"/>
                </a:cubicBezTo>
                <a:cubicBezTo>
                  <a:pt x="2841800" y="4874552"/>
                  <a:pt x="2797276" y="4899566"/>
                  <a:pt x="2837704" y="4919823"/>
                </a:cubicBezTo>
                <a:cubicBezTo>
                  <a:pt x="2860375" y="4931182"/>
                  <a:pt x="2881452" y="4933321"/>
                  <a:pt x="2932417" y="4929432"/>
                </a:cubicBezTo>
                <a:cubicBezTo>
                  <a:pt x="2960662" y="4927277"/>
                  <a:pt x="2989310" y="4920394"/>
                  <a:pt x="3005649" y="4911838"/>
                </a:cubicBezTo>
                <a:close/>
                <a:moveTo>
                  <a:pt x="1403122" y="4901368"/>
                </a:moveTo>
                <a:cubicBezTo>
                  <a:pt x="1433208" y="4895060"/>
                  <a:pt x="1545668" y="4883968"/>
                  <a:pt x="1676376" y="4874415"/>
                </a:cubicBezTo>
                <a:cubicBezTo>
                  <a:pt x="1714865" y="4871602"/>
                  <a:pt x="1762851" y="4867375"/>
                  <a:pt x="1783011" y="4865022"/>
                </a:cubicBezTo>
                <a:cubicBezTo>
                  <a:pt x="1803172" y="4862668"/>
                  <a:pt x="1869153" y="4857641"/>
                  <a:pt x="1929635" y="4853849"/>
                </a:cubicBezTo>
                <a:cubicBezTo>
                  <a:pt x="1990118" y="4850058"/>
                  <a:pt x="2102585" y="4842896"/>
                  <a:pt x="2179562" y="4837933"/>
                </a:cubicBezTo>
                <a:cubicBezTo>
                  <a:pt x="2256540" y="4832971"/>
                  <a:pt x="2370507" y="4825768"/>
                  <a:pt x="2432822" y="4821928"/>
                </a:cubicBezTo>
                <a:cubicBezTo>
                  <a:pt x="2495137" y="4818088"/>
                  <a:pt x="2556619" y="4813317"/>
                  <a:pt x="2569449" y="4811326"/>
                </a:cubicBezTo>
                <a:cubicBezTo>
                  <a:pt x="2582278" y="4809334"/>
                  <a:pt x="2622766" y="4804809"/>
                  <a:pt x="2659422" y="4801268"/>
                </a:cubicBezTo>
                <a:cubicBezTo>
                  <a:pt x="3009192" y="4767486"/>
                  <a:pt x="3113077" y="4748149"/>
                  <a:pt x="3172128" y="4705830"/>
                </a:cubicBezTo>
                <a:cubicBezTo>
                  <a:pt x="3224228" y="4668494"/>
                  <a:pt x="3235980" y="4669912"/>
                  <a:pt x="3235775" y="4713510"/>
                </a:cubicBezTo>
                <a:cubicBezTo>
                  <a:pt x="3235590" y="4752741"/>
                  <a:pt x="3219649" y="4787991"/>
                  <a:pt x="3180176" y="4836453"/>
                </a:cubicBezTo>
                <a:lnTo>
                  <a:pt x="3149126" y="4874573"/>
                </a:lnTo>
                <a:lnTo>
                  <a:pt x="3196090" y="4874573"/>
                </a:lnTo>
                <a:cubicBezTo>
                  <a:pt x="3244741" y="4874573"/>
                  <a:pt x="3275909" y="4862528"/>
                  <a:pt x="3275909" y="4843725"/>
                </a:cubicBezTo>
                <a:cubicBezTo>
                  <a:pt x="3275909" y="4817282"/>
                  <a:pt x="3301867" y="4791154"/>
                  <a:pt x="3338309" y="4780917"/>
                </a:cubicBezTo>
                <a:cubicBezTo>
                  <a:pt x="3390062" y="4766378"/>
                  <a:pt x="3449670" y="4792238"/>
                  <a:pt x="3457872" y="4832789"/>
                </a:cubicBezTo>
                <a:cubicBezTo>
                  <a:pt x="3463587" y="4861043"/>
                  <a:pt x="3498417" y="4876499"/>
                  <a:pt x="3555566" y="4876141"/>
                </a:cubicBezTo>
                <a:cubicBezTo>
                  <a:pt x="3612261" y="4875786"/>
                  <a:pt x="3644643" y="4860495"/>
                  <a:pt x="3647916" y="4832530"/>
                </a:cubicBezTo>
                <a:lnTo>
                  <a:pt x="3650031" y="4814466"/>
                </a:lnTo>
                <a:lnTo>
                  <a:pt x="3601263" y="4816194"/>
                </a:lnTo>
                <a:lnTo>
                  <a:pt x="3552495" y="4817923"/>
                </a:lnTo>
                <a:lnTo>
                  <a:pt x="3550506" y="4794256"/>
                </a:lnTo>
                <a:cubicBezTo>
                  <a:pt x="3549086" y="4777365"/>
                  <a:pt x="3552285" y="4767178"/>
                  <a:pt x="3561682" y="4758675"/>
                </a:cubicBezTo>
                <a:cubicBezTo>
                  <a:pt x="3600976" y="4723113"/>
                  <a:pt x="3717091" y="4724240"/>
                  <a:pt x="3768265" y="4760680"/>
                </a:cubicBezTo>
                <a:cubicBezTo>
                  <a:pt x="3787506" y="4774380"/>
                  <a:pt x="3789093" y="4778465"/>
                  <a:pt x="3789093" y="4814278"/>
                </a:cubicBezTo>
                <a:cubicBezTo>
                  <a:pt x="3789093" y="4848688"/>
                  <a:pt x="3791044" y="4854325"/>
                  <a:pt x="3806445" y="4864416"/>
                </a:cubicBezTo>
                <a:cubicBezTo>
                  <a:pt x="3830088" y="4879908"/>
                  <a:pt x="3936684" y="4880408"/>
                  <a:pt x="3965708" y="4865163"/>
                </a:cubicBezTo>
                <a:cubicBezTo>
                  <a:pt x="3976705" y="4859387"/>
                  <a:pt x="3989451" y="4854643"/>
                  <a:pt x="3994033" y="4854620"/>
                </a:cubicBezTo>
                <a:cubicBezTo>
                  <a:pt x="3998615" y="4854600"/>
                  <a:pt x="4002364" y="4851782"/>
                  <a:pt x="4002364" y="4848364"/>
                </a:cubicBezTo>
                <a:cubicBezTo>
                  <a:pt x="4002364" y="4844945"/>
                  <a:pt x="4007613" y="4840337"/>
                  <a:pt x="4014027" y="4838123"/>
                </a:cubicBezTo>
                <a:cubicBezTo>
                  <a:pt x="4024973" y="4834345"/>
                  <a:pt x="4055682" y="4792975"/>
                  <a:pt x="4055682" y="4782007"/>
                </a:cubicBezTo>
                <a:cubicBezTo>
                  <a:pt x="4055682" y="4779257"/>
                  <a:pt x="4062431" y="4771217"/>
                  <a:pt x="4070681" y="4764141"/>
                </a:cubicBezTo>
                <a:cubicBezTo>
                  <a:pt x="4104428" y="4735194"/>
                  <a:pt x="4122057" y="4727949"/>
                  <a:pt x="4158751" y="4727949"/>
                </a:cubicBezTo>
                <a:cubicBezTo>
                  <a:pt x="4193657" y="4727949"/>
                  <a:pt x="4195641" y="4728846"/>
                  <a:pt x="4195641" y="4744611"/>
                </a:cubicBezTo>
                <a:cubicBezTo>
                  <a:pt x="4195641" y="4754556"/>
                  <a:pt x="4191828" y="4761273"/>
                  <a:pt x="4186184" y="4761273"/>
                </a:cubicBezTo>
                <a:cubicBezTo>
                  <a:pt x="4158637" y="4761273"/>
                  <a:pt x="4089240" y="4817491"/>
                  <a:pt x="4101568" y="4829820"/>
                </a:cubicBezTo>
                <a:cubicBezTo>
                  <a:pt x="4110633" y="4838884"/>
                  <a:pt x="4388240" y="4850532"/>
                  <a:pt x="4595525" y="4850544"/>
                </a:cubicBezTo>
                <a:cubicBezTo>
                  <a:pt x="4826576" y="4850557"/>
                  <a:pt x="5288227" y="4837121"/>
                  <a:pt x="5358635" y="4828334"/>
                </a:cubicBezTo>
                <a:cubicBezTo>
                  <a:pt x="5387960" y="4824673"/>
                  <a:pt x="5440445" y="4818705"/>
                  <a:pt x="5475268" y="4815071"/>
                </a:cubicBezTo>
                <a:cubicBezTo>
                  <a:pt x="5510091" y="4811436"/>
                  <a:pt x="5564918" y="4804968"/>
                  <a:pt x="5597105" y="4800697"/>
                </a:cubicBezTo>
                <a:cubicBezTo>
                  <a:pt x="5661152" y="4792198"/>
                  <a:pt x="5772756" y="4798977"/>
                  <a:pt x="5871819" y="4817382"/>
                </a:cubicBezTo>
                <a:cubicBezTo>
                  <a:pt x="5901144" y="4822831"/>
                  <a:pt x="5943132" y="4830656"/>
                  <a:pt x="5965125" y="4834770"/>
                </a:cubicBezTo>
                <a:cubicBezTo>
                  <a:pt x="5987119" y="4838885"/>
                  <a:pt x="6027251" y="4841198"/>
                  <a:pt x="6054308" y="4839911"/>
                </a:cubicBezTo>
                <a:cubicBezTo>
                  <a:pt x="6101101" y="4837684"/>
                  <a:pt x="6104449" y="4836440"/>
                  <a:pt x="6122882" y="4814417"/>
                </a:cubicBezTo>
                <a:cubicBezTo>
                  <a:pt x="6133540" y="4801683"/>
                  <a:pt x="6143876" y="4783767"/>
                  <a:pt x="6145851" y="4774603"/>
                </a:cubicBezTo>
                <a:cubicBezTo>
                  <a:pt x="6147826" y="4765439"/>
                  <a:pt x="6152271" y="4751943"/>
                  <a:pt x="6155727" y="4744611"/>
                </a:cubicBezTo>
                <a:cubicBezTo>
                  <a:pt x="6171337" y="4711508"/>
                  <a:pt x="6189908" y="4425806"/>
                  <a:pt x="6183204" y="4321893"/>
                </a:cubicBezTo>
                <a:cubicBezTo>
                  <a:pt x="6181212" y="4291006"/>
                  <a:pt x="6174681" y="4252017"/>
                  <a:pt x="6168693" y="4235252"/>
                </a:cubicBezTo>
                <a:lnTo>
                  <a:pt x="6157804" y="4204769"/>
                </a:lnTo>
                <a:lnTo>
                  <a:pt x="6064797" y="4198828"/>
                </a:lnTo>
                <a:cubicBezTo>
                  <a:pt x="5916803" y="4189374"/>
                  <a:pt x="5431788" y="4189922"/>
                  <a:pt x="5390333" y="4199590"/>
                </a:cubicBezTo>
                <a:cubicBezTo>
                  <a:pt x="5325121" y="4214799"/>
                  <a:pt x="5308650" y="4235580"/>
                  <a:pt x="5308650" y="4302649"/>
                </a:cubicBezTo>
                <a:lnTo>
                  <a:pt x="5308650" y="4343253"/>
                </a:lnTo>
                <a:lnTo>
                  <a:pt x="5276992" y="4339484"/>
                </a:lnTo>
                <a:cubicBezTo>
                  <a:pt x="5259581" y="4337412"/>
                  <a:pt x="5236338" y="4331014"/>
                  <a:pt x="5225341" y="4325267"/>
                </a:cubicBezTo>
                <a:cubicBezTo>
                  <a:pt x="5214344" y="4319521"/>
                  <a:pt x="5200058" y="4314801"/>
                  <a:pt x="5193593" y="4314778"/>
                </a:cubicBezTo>
                <a:cubicBezTo>
                  <a:pt x="5187129" y="4314758"/>
                  <a:pt x="5176632" y="4311815"/>
                  <a:pt x="5170267" y="4308244"/>
                </a:cubicBezTo>
                <a:cubicBezTo>
                  <a:pt x="5156353" y="4300439"/>
                  <a:pt x="5100754" y="4290951"/>
                  <a:pt x="4988743" y="4277269"/>
                </a:cubicBezTo>
                <a:cubicBezTo>
                  <a:pt x="4901403" y="4266600"/>
                  <a:pt x="4770940" y="4260945"/>
                  <a:pt x="4318939" y="4248232"/>
                </a:cubicBezTo>
                <a:cubicBezTo>
                  <a:pt x="3985590" y="4238856"/>
                  <a:pt x="2892914" y="4242656"/>
                  <a:pt x="2852699" y="4253330"/>
                </a:cubicBezTo>
                <a:cubicBezTo>
                  <a:pt x="2802096" y="4266763"/>
                  <a:pt x="2617110" y="4274800"/>
                  <a:pt x="2569449" y="4265638"/>
                </a:cubicBezTo>
                <a:cubicBezTo>
                  <a:pt x="2523931" y="4256888"/>
                  <a:pt x="2489472" y="4243123"/>
                  <a:pt x="2489472" y="4233690"/>
                </a:cubicBezTo>
                <a:cubicBezTo>
                  <a:pt x="2489472" y="4226758"/>
                  <a:pt x="2393604" y="4226201"/>
                  <a:pt x="2386758" y="4233094"/>
                </a:cubicBezTo>
                <a:cubicBezTo>
                  <a:pt x="2374904" y="4245029"/>
                  <a:pt x="2234155" y="4264908"/>
                  <a:pt x="2092921" y="4274595"/>
                </a:cubicBezTo>
                <a:cubicBezTo>
                  <a:pt x="2034271" y="4278617"/>
                  <a:pt x="1962292" y="4284756"/>
                  <a:pt x="1932968" y="4288236"/>
                </a:cubicBezTo>
                <a:cubicBezTo>
                  <a:pt x="1903643" y="4291717"/>
                  <a:pt x="1839162" y="4297382"/>
                  <a:pt x="1789676" y="4300826"/>
                </a:cubicBezTo>
                <a:cubicBezTo>
                  <a:pt x="1691159" y="4307681"/>
                  <a:pt x="1618371" y="4318246"/>
                  <a:pt x="1607019" y="4327338"/>
                </a:cubicBezTo>
                <a:cubicBezTo>
                  <a:pt x="1590492" y="4340574"/>
                  <a:pt x="1509021" y="4354478"/>
                  <a:pt x="1349804" y="4371235"/>
                </a:cubicBezTo>
                <a:cubicBezTo>
                  <a:pt x="1183607" y="4388727"/>
                  <a:pt x="1140390" y="4394386"/>
                  <a:pt x="1123204" y="4400907"/>
                </a:cubicBezTo>
                <a:cubicBezTo>
                  <a:pt x="1114040" y="4404385"/>
                  <a:pt x="1093812" y="4409173"/>
                  <a:pt x="1078252" y="4411548"/>
                </a:cubicBezTo>
                <a:cubicBezTo>
                  <a:pt x="1062692" y="4413924"/>
                  <a:pt x="1048269" y="4418606"/>
                  <a:pt x="1046201" y="4421952"/>
                </a:cubicBezTo>
                <a:cubicBezTo>
                  <a:pt x="1044133" y="4425299"/>
                  <a:pt x="1036664" y="4428037"/>
                  <a:pt x="1029605" y="4428037"/>
                </a:cubicBezTo>
                <a:cubicBezTo>
                  <a:pt x="1015178" y="4428037"/>
                  <a:pt x="955288" y="4462975"/>
                  <a:pt x="929995" y="4486147"/>
                </a:cubicBezTo>
                <a:cubicBezTo>
                  <a:pt x="910052" y="4504417"/>
                  <a:pt x="876213" y="4506175"/>
                  <a:pt x="861853" y="4489686"/>
                </a:cubicBezTo>
                <a:cubicBezTo>
                  <a:pt x="856267" y="4483271"/>
                  <a:pt x="840702" y="4454288"/>
                  <a:pt x="827264" y="4425280"/>
                </a:cubicBezTo>
                <a:cubicBezTo>
                  <a:pt x="799370" y="4365065"/>
                  <a:pt x="776317" y="4341415"/>
                  <a:pt x="745501" y="4341404"/>
                </a:cubicBezTo>
                <a:cubicBezTo>
                  <a:pt x="720223" y="4341397"/>
                  <a:pt x="656694" y="4368244"/>
                  <a:pt x="656682" y="4378942"/>
                </a:cubicBezTo>
                <a:cubicBezTo>
                  <a:pt x="656675" y="4386478"/>
                  <a:pt x="673430" y="4402502"/>
                  <a:pt x="745321" y="4463705"/>
                </a:cubicBezTo>
                <a:cubicBezTo>
                  <a:pt x="781704" y="4494680"/>
                  <a:pt x="792776" y="4516886"/>
                  <a:pt x="774972" y="4523175"/>
                </a:cubicBezTo>
                <a:cubicBezTo>
                  <a:pt x="754147" y="4530532"/>
                  <a:pt x="824447" y="4623063"/>
                  <a:pt x="945241" y="4747289"/>
                </a:cubicBezTo>
                <a:cubicBezTo>
                  <a:pt x="1034801" y="4839394"/>
                  <a:pt x="1080617" y="4880676"/>
                  <a:pt x="1103210" y="4889626"/>
                </a:cubicBezTo>
                <a:cubicBezTo>
                  <a:pt x="1112374" y="4893257"/>
                  <a:pt x="1125870" y="4898698"/>
                  <a:pt x="1133201" y="4901718"/>
                </a:cubicBezTo>
                <a:cubicBezTo>
                  <a:pt x="1140532" y="4904739"/>
                  <a:pt x="1152529" y="4908724"/>
                  <a:pt x="1159860" y="4910575"/>
                </a:cubicBezTo>
                <a:cubicBezTo>
                  <a:pt x="1180068" y="4915677"/>
                  <a:pt x="1368974" y="4908527"/>
                  <a:pt x="1403122" y="4901368"/>
                </a:cubicBezTo>
                <a:close/>
                <a:moveTo>
                  <a:pt x="7733425" y="4578500"/>
                </a:moveTo>
                <a:cubicBezTo>
                  <a:pt x="7734606" y="4568614"/>
                  <a:pt x="7732356" y="4556649"/>
                  <a:pt x="7728423" y="4551912"/>
                </a:cubicBezTo>
                <a:cubicBezTo>
                  <a:pt x="7724492" y="4547175"/>
                  <a:pt x="7719446" y="4521114"/>
                  <a:pt x="7717209" y="4493999"/>
                </a:cubicBezTo>
                <a:cubicBezTo>
                  <a:pt x="7712631" y="4438489"/>
                  <a:pt x="7717946" y="4427933"/>
                  <a:pt x="7761268" y="4406499"/>
                </a:cubicBezTo>
                <a:cubicBezTo>
                  <a:pt x="7787890" y="4393327"/>
                  <a:pt x="7856772" y="4374719"/>
                  <a:pt x="7878908" y="4374719"/>
                </a:cubicBezTo>
                <a:cubicBezTo>
                  <a:pt x="7887086" y="4374719"/>
                  <a:pt x="7895413" y="4372071"/>
                  <a:pt x="7897414" y="4368833"/>
                </a:cubicBezTo>
                <a:cubicBezTo>
                  <a:pt x="7899414" y="4365596"/>
                  <a:pt x="7918069" y="4360821"/>
                  <a:pt x="7938868" y="4358223"/>
                </a:cubicBezTo>
                <a:cubicBezTo>
                  <a:pt x="7959668" y="4355624"/>
                  <a:pt x="7981450" y="4351098"/>
                  <a:pt x="7987275" y="4348164"/>
                </a:cubicBezTo>
                <a:cubicBezTo>
                  <a:pt x="7993100" y="4345230"/>
                  <a:pt x="8006838" y="4339242"/>
                  <a:pt x="8017804" y="4334857"/>
                </a:cubicBezTo>
                <a:lnTo>
                  <a:pt x="8037743" y="4326884"/>
                </a:lnTo>
                <a:lnTo>
                  <a:pt x="8016999" y="4318162"/>
                </a:lnTo>
                <a:cubicBezTo>
                  <a:pt x="7989457" y="4306581"/>
                  <a:pt x="7961210" y="4268666"/>
                  <a:pt x="7961210" y="4243278"/>
                </a:cubicBezTo>
                <a:cubicBezTo>
                  <a:pt x="7961210" y="4214450"/>
                  <a:pt x="7974936" y="4205648"/>
                  <a:pt x="8011373" y="4211112"/>
                </a:cubicBezTo>
                <a:lnTo>
                  <a:pt x="8041664" y="4215654"/>
                </a:lnTo>
                <a:lnTo>
                  <a:pt x="8037389" y="4196882"/>
                </a:lnTo>
                <a:cubicBezTo>
                  <a:pt x="8035036" y="4186557"/>
                  <a:pt x="8026898" y="4163864"/>
                  <a:pt x="8019301" y="4146452"/>
                </a:cubicBezTo>
                <a:cubicBezTo>
                  <a:pt x="8001240" y="4105062"/>
                  <a:pt x="7984325" y="4104505"/>
                  <a:pt x="7934451" y="4143659"/>
                </a:cubicBezTo>
                <a:cubicBezTo>
                  <a:pt x="7879511" y="4186790"/>
                  <a:pt x="7657690" y="4405377"/>
                  <a:pt x="7629469" y="4444195"/>
                </a:cubicBezTo>
                <a:cubicBezTo>
                  <a:pt x="7615942" y="4462800"/>
                  <a:pt x="7602501" y="4479047"/>
                  <a:pt x="7599597" y="4480299"/>
                </a:cubicBezTo>
                <a:cubicBezTo>
                  <a:pt x="7596694" y="4481552"/>
                  <a:pt x="7589934" y="4493070"/>
                  <a:pt x="7584575" y="4505895"/>
                </a:cubicBezTo>
                <a:cubicBezTo>
                  <a:pt x="7567997" y="4545573"/>
                  <a:pt x="7585885" y="4562935"/>
                  <a:pt x="7687956" y="4606232"/>
                </a:cubicBezTo>
                <a:cubicBezTo>
                  <a:pt x="7709835" y="4615513"/>
                  <a:pt x="7730509" y="4602904"/>
                  <a:pt x="7733425" y="4578500"/>
                </a:cubicBezTo>
                <a:close/>
                <a:moveTo>
                  <a:pt x="340439" y="4218313"/>
                </a:moveTo>
                <a:cubicBezTo>
                  <a:pt x="345750" y="4205601"/>
                  <a:pt x="350096" y="4181785"/>
                  <a:pt x="350096" y="4165388"/>
                </a:cubicBezTo>
                <a:cubicBezTo>
                  <a:pt x="350096" y="4148991"/>
                  <a:pt x="353095" y="4133722"/>
                  <a:pt x="356761" y="4131457"/>
                </a:cubicBezTo>
                <a:cubicBezTo>
                  <a:pt x="360426" y="4129191"/>
                  <a:pt x="363425" y="4121229"/>
                  <a:pt x="363425" y="4113764"/>
                </a:cubicBezTo>
                <a:cubicBezTo>
                  <a:pt x="363425" y="4077858"/>
                  <a:pt x="411634" y="4035003"/>
                  <a:pt x="466729" y="4021933"/>
                </a:cubicBezTo>
                <a:cubicBezTo>
                  <a:pt x="485057" y="4017584"/>
                  <a:pt x="507550" y="4012261"/>
                  <a:pt x="516714" y="4010102"/>
                </a:cubicBezTo>
                <a:cubicBezTo>
                  <a:pt x="563321" y="3999125"/>
                  <a:pt x="583267" y="3964706"/>
                  <a:pt x="581899" y="3897617"/>
                </a:cubicBezTo>
                <a:cubicBezTo>
                  <a:pt x="581020" y="3854559"/>
                  <a:pt x="582857" y="3845749"/>
                  <a:pt x="595303" y="3833303"/>
                </a:cubicBezTo>
                <a:cubicBezTo>
                  <a:pt x="613235" y="3815370"/>
                  <a:pt x="650172" y="3814094"/>
                  <a:pt x="666908" y="3830829"/>
                </a:cubicBezTo>
                <a:cubicBezTo>
                  <a:pt x="678396" y="3842317"/>
                  <a:pt x="678393" y="3844065"/>
                  <a:pt x="666841" y="3876186"/>
                </a:cubicBezTo>
                <a:cubicBezTo>
                  <a:pt x="656734" y="3904293"/>
                  <a:pt x="656296" y="3910525"/>
                  <a:pt x="664081" y="3915454"/>
                </a:cubicBezTo>
                <a:cubicBezTo>
                  <a:pt x="675808" y="3922881"/>
                  <a:pt x="678898" y="3922874"/>
                  <a:pt x="698621" y="3915375"/>
                </a:cubicBezTo>
                <a:cubicBezTo>
                  <a:pt x="710298" y="3910935"/>
                  <a:pt x="717944" y="3899383"/>
                  <a:pt x="726192" y="3873721"/>
                </a:cubicBezTo>
                <a:cubicBezTo>
                  <a:pt x="745356" y="3814097"/>
                  <a:pt x="788559" y="3755482"/>
                  <a:pt x="882857" y="3661170"/>
                </a:cubicBezTo>
                <a:cubicBezTo>
                  <a:pt x="914243" y="3629779"/>
                  <a:pt x="953419" y="3593867"/>
                  <a:pt x="969914" y="3581366"/>
                </a:cubicBezTo>
                <a:cubicBezTo>
                  <a:pt x="986409" y="3568864"/>
                  <a:pt x="1001405" y="3557058"/>
                  <a:pt x="1003237" y="3555131"/>
                </a:cubicBezTo>
                <a:cubicBezTo>
                  <a:pt x="1015466" y="3542270"/>
                  <a:pt x="1058001" y="3527217"/>
                  <a:pt x="1072108" y="3530758"/>
                </a:cubicBezTo>
                <a:cubicBezTo>
                  <a:pt x="1092259" y="3535815"/>
                  <a:pt x="1096086" y="3527914"/>
                  <a:pt x="1103142" y="3466681"/>
                </a:cubicBezTo>
                <a:cubicBezTo>
                  <a:pt x="1107211" y="3431373"/>
                  <a:pt x="1111708" y="3418904"/>
                  <a:pt x="1124094" y="3408586"/>
                </a:cubicBezTo>
                <a:cubicBezTo>
                  <a:pt x="1141787" y="3393847"/>
                  <a:pt x="1176364" y="3390850"/>
                  <a:pt x="1188517" y="3403003"/>
                </a:cubicBezTo>
                <a:cubicBezTo>
                  <a:pt x="1198033" y="3412519"/>
                  <a:pt x="1199075" y="3450426"/>
                  <a:pt x="1190268" y="3466741"/>
                </a:cubicBezTo>
                <a:cubicBezTo>
                  <a:pt x="1186832" y="3473106"/>
                  <a:pt x="1177092" y="3493310"/>
                  <a:pt x="1168624" y="3511638"/>
                </a:cubicBezTo>
                <a:cubicBezTo>
                  <a:pt x="1118739" y="3619602"/>
                  <a:pt x="979230" y="3766419"/>
                  <a:pt x="913903" y="3779701"/>
                </a:cubicBezTo>
                <a:cubicBezTo>
                  <a:pt x="893340" y="3783881"/>
                  <a:pt x="847989" y="3825361"/>
                  <a:pt x="809855" y="3874865"/>
                </a:cubicBezTo>
                <a:cubicBezTo>
                  <a:pt x="777641" y="3916684"/>
                  <a:pt x="777904" y="3916350"/>
                  <a:pt x="763184" y="3934201"/>
                </a:cubicBezTo>
                <a:cubicBezTo>
                  <a:pt x="755921" y="3943010"/>
                  <a:pt x="749974" y="3952007"/>
                  <a:pt x="749970" y="3954196"/>
                </a:cubicBezTo>
                <a:cubicBezTo>
                  <a:pt x="749963" y="3957621"/>
                  <a:pt x="738400" y="3972714"/>
                  <a:pt x="710121" y="4006212"/>
                </a:cubicBezTo>
                <a:cubicBezTo>
                  <a:pt x="706383" y="4010639"/>
                  <a:pt x="703325" y="4016196"/>
                  <a:pt x="703325" y="4018559"/>
                </a:cubicBezTo>
                <a:cubicBezTo>
                  <a:pt x="703325" y="4028098"/>
                  <a:pt x="911673" y="4007806"/>
                  <a:pt x="934169" y="3996075"/>
                </a:cubicBezTo>
                <a:cubicBezTo>
                  <a:pt x="940999" y="3992514"/>
                  <a:pt x="966082" y="3979930"/>
                  <a:pt x="989908" y="3968111"/>
                </a:cubicBezTo>
                <a:cubicBezTo>
                  <a:pt x="1013734" y="3956292"/>
                  <a:pt x="1063220" y="3922993"/>
                  <a:pt x="1099876" y="3894114"/>
                </a:cubicBezTo>
                <a:cubicBezTo>
                  <a:pt x="1166583" y="3841558"/>
                  <a:pt x="1197867" y="3813461"/>
                  <a:pt x="1316759" y="3699320"/>
                </a:cubicBezTo>
                <a:cubicBezTo>
                  <a:pt x="1398849" y="3620510"/>
                  <a:pt x="1431054" y="3591339"/>
                  <a:pt x="1478358" y="3552947"/>
                </a:cubicBezTo>
                <a:cubicBezTo>
                  <a:pt x="1519854" y="3519269"/>
                  <a:pt x="1549745" y="3511575"/>
                  <a:pt x="1549745" y="3534571"/>
                </a:cubicBezTo>
                <a:cubicBezTo>
                  <a:pt x="1549745" y="3541686"/>
                  <a:pt x="1546976" y="3549218"/>
                  <a:pt x="1543593" y="3551309"/>
                </a:cubicBezTo>
                <a:cubicBezTo>
                  <a:pt x="1540209" y="3553400"/>
                  <a:pt x="1535472" y="3564074"/>
                  <a:pt x="1533066" y="3575029"/>
                </a:cubicBezTo>
                <a:cubicBezTo>
                  <a:pt x="1530660" y="3585984"/>
                  <a:pt x="1526169" y="3594946"/>
                  <a:pt x="1523086" y="3594946"/>
                </a:cubicBezTo>
                <a:cubicBezTo>
                  <a:pt x="1520003" y="3594946"/>
                  <a:pt x="1515504" y="3603944"/>
                  <a:pt x="1513089" y="3614941"/>
                </a:cubicBezTo>
                <a:cubicBezTo>
                  <a:pt x="1510673" y="3625938"/>
                  <a:pt x="1505936" y="3634935"/>
                  <a:pt x="1502562" y="3634935"/>
                </a:cubicBezTo>
                <a:cubicBezTo>
                  <a:pt x="1499188" y="3634935"/>
                  <a:pt x="1496409" y="3638684"/>
                  <a:pt x="1496386" y="3643266"/>
                </a:cubicBezTo>
                <a:cubicBezTo>
                  <a:pt x="1496366" y="3647848"/>
                  <a:pt x="1491977" y="3659971"/>
                  <a:pt x="1486638" y="3670206"/>
                </a:cubicBezTo>
                <a:cubicBezTo>
                  <a:pt x="1481299" y="3680442"/>
                  <a:pt x="1474980" y="3699219"/>
                  <a:pt x="1472594" y="3711934"/>
                </a:cubicBezTo>
                <a:cubicBezTo>
                  <a:pt x="1470209" y="3724650"/>
                  <a:pt x="1465598" y="3736696"/>
                  <a:pt x="1462348" y="3738705"/>
                </a:cubicBezTo>
                <a:cubicBezTo>
                  <a:pt x="1459098" y="3740714"/>
                  <a:pt x="1456439" y="3747236"/>
                  <a:pt x="1456439" y="3753198"/>
                </a:cubicBezTo>
                <a:cubicBezTo>
                  <a:pt x="1456439" y="3759161"/>
                  <a:pt x="1445104" y="3777728"/>
                  <a:pt x="1431251" y="3794459"/>
                </a:cubicBezTo>
                <a:cubicBezTo>
                  <a:pt x="1391788" y="3842120"/>
                  <a:pt x="1383127" y="3859041"/>
                  <a:pt x="1383127" y="3888472"/>
                </a:cubicBezTo>
                <a:cubicBezTo>
                  <a:pt x="1383127" y="3946597"/>
                  <a:pt x="1436868" y="3969573"/>
                  <a:pt x="1539450" y="3955305"/>
                </a:cubicBezTo>
                <a:cubicBezTo>
                  <a:pt x="1598624" y="3947074"/>
                  <a:pt x="1603063" y="3945203"/>
                  <a:pt x="1603063" y="3928480"/>
                </a:cubicBezTo>
                <a:cubicBezTo>
                  <a:pt x="1603063" y="3921745"/>
                  <a:pt x="1614309" y="3906822"/>
                  <a:pt x="1628055" y="3895318"/>
                </a:cubicBezTo>
                <a:cubicBezTo>
                  <a:pt x="1660022" y="3868565"/>
                  <a:pt x="1661691" y="3867438"/>
                  <a:pt x="1692932" y="3851538"/>
                </a:cubicBezTo>
                <a:cubicBezTo>
                  <a:pt x="1783348" y="3805522"/>
                  <a:pt x="1829663" y="3746310"/>
                  <a:pt x="1829663" y="3676733"/>
                </a:cubicBezTo>
                <a:cubicBezTo>
                  <a:pt x="1829663" y="3657174"/>
                  <a:pt x="1833785" y="3631521"/>
                  <a:pt x="1838823" y="3619725"/>
                </a:cubicBezTo>
                <a:cubicBezTo>
                  <a:pt x="1848646" y="3596724"/>
                  <a:pt x="1914578" y="3531254"/>
                  <a:pt x="1979619" y="3479914"/>
                </a:cubicBezTo>
                <a:cubicBezTo>
                  <a:pt x="2001613" y="3462553"/>
                  <a:pt x="2022607" y="3445952"/>
                  <a:pt x="2026273" y="3443023"/>
                </a:cubicBezTo>
                <a:cubicBezTo>
                  <a:pt x="2029938" y="3440093"/>
                  <a:pt x="2085422" y="3399014"/>
                  <a:pt x="2149570" y="3351736"/>
                </a:cubicBezTo>
                <a:cubicBezTo>
                  <a:pt x="2213718" y="3304457"/>
                  <a:pt x="2276924" y="3256613"/>
                  <a:pt x="2290027" y="3245415"/>
                </a:cubicBezTo>
                <a:cubicBezTo>
                  <a:pt x="2351874" y="3192560"/>
                  <a:pt x="2360988" y="3183331"/>
                  <a:pt x="2375955" y="3158407"/>
                </a:cubicBezTo>
                <a:cubicBezTo>
                  <a:pt x="2384760" y="3143745"/>
                  <a:pt x="2398157" y="3123918"/>
                  <a:pt x="2405727" y="3114347"/>
                </a:cubicBezTo>
                <a:cubicBezTo>
                  <a:pt x="2413297" y="3104777"/>
                  <a:pt x="2423990" y="3090097"/>
                  <a:pt x="2429488" y="3081725"/>
                </a:cubicBezTo>
                <a:cubicBezTo>
                  <a:pt x="2443060" y="3061060"/>
                  <a:pt x="2489615" y="3006273"/>
                  <a:pt x="2498745" y="3000222"/>
                </a:cubicBezTo>
                <a:cubicBezTo>
                  <a:pt x="2502808" y="2997529"/>
                  <a:pt x="2508765" y="2995280"/>
                  <a:pt x="2511983" y="2995223"/>
                </a:cubicBezTo>
                <a:cubicBezTo>
                  <a:pt x="2518790" y="2995105"/>
                  <a:pt x="2511539" y="3047763"/>
                  <a:pt x="2503324" y="3058106"/>
                </a:cubicBezTo>
                <a:cubicBezTo>
                  <a:pt x="2500267" y="3061953"/>
                  <a:pt x="2495588" y="3072599"/>
                  <a:pt x="2492926" y="3081763"/>
                </a:cubicBezTo>
                <a:cubicBezTo>
                  <a:pt x="2483208" y="3115212"/>
                  <a:pt x="2415304" y="3246264"/>
                  <a:pt x="2384451" y="3291115"/>
                </a:cubicBezTo>
                <a:cubicBezTo>
                  <a:pt x="2365857" y="3318145"/>
                  <a:pt x="2343891" y="3341556"/>
                  <a:pt x="2331296" y="3347766"/>
                </a:cubicBezTo>
                <a:cubicBezTo>
                  <a:pt x="2304829" y="3360815"/>
                  <a:pt x="2289529" y="3390942"/>
                  <a:pt x="2289529" y="3430008"/>
                </a:cubicBezTo>
                <a:cubicBezTo>
                  <a:pt x="2289529" y="3470937"/>
                  <a:pt x="2277913" y="3501640"/>
                  <a:pt x="2262428" y="3501640"/>
                </a:cubicBezTo>
                <a:cubicBezTo>
                  <a:pt x="2255042" y="3501640"/>
                  <a:pt x="2238925" y="3486702"/>
                  <a:pt x="2222882" y="3464984"/>
                </a:cubicBezTo>
                <a:cubicBezTo>
                  <a:pt x="2206196" y="3442397"/>
                  <a:pt x="2190827" y="3428328"/>
                  <a:pt x="2182839" y="3428328"/>
                </a:cubicBezTo>
                <a:cubicBezTo>
                  <a:pt x="2157590" y="3428328"/>
                  <a:pt x="2129835" y="3518176"/>
                  <a:pt x="2148765" y="3538630"/>
                </a:cubicBezTo>
                <a:cubicBezTo>
                  <a:pt x="2159207" y="3549913"/>
                  <a:pt x="2170049" y="3592593"/>
                  <a:pt x="2165491" y="3604472"/>
                </a:cubicBezTo>
                <a:cubicBezTo>
                  <a:pt x="2161768" y="3614173"/>
                  <a:pt x="2155040" y="3615460"/>
                  <a:pt x="2123655" y="3612473"/>
                </a:cubicBezTo>
                <a:cubicBezTo>
                  <a:pt x="1988745" y="3599638"/>
                  <a:pt x="1993775" y="3599575"/>
                  <a:pt x="1962655" y="3614487"/>
                </a:cubicBezTo>
                <a:cubicBezTo>
                  <a:pt x="1925562" y="3632261"/>
                  <a:pt x="1909645" y="3646022"/>
                  <a:pt x="1894064" y="3673789"/>
                </a:cubicBezTo>
                <a:cubicBezTo>
                  <a:pt x="1875184" y="3707432"/>
                  <a:pt x="1881945" y="3714030"/>
                  <a:pt x="1937603" y="3716279"/>
                </a:cubicBezTo>
                <a:cubicBezTo>
                  <a:pt x="1985839" y="3718229"/>
                  <a:pt x="1986294" y="3718421"/>
                  <a:pt x="1997589" y="3741570"/>
                </a:cubicBezTo>
                <a:cubicBezTo>
                  <a:pt x="2011396" y="3769869"/>
                  <a:pt x="2012641" y="3822261"/>
                  <a:pt x="2000347" y="3857581"/>
                </a:cubicBezTo>
                <a:cubicBezTo>
                  <a:pt x="1984924" y="3901886"/>
                  <a:pt x="1960131" y="3926695"/>
                  <a:pt x="1919460" y="3938518"/>
                </a:cubicBezTo>
                <a:cubicBezTo>
                  <a:pt x="1881051" y="3949684"/>
                  <a:pt x="1872192" y="3964250"/>
                  <a:pt x="1893206" y="3981690"/>
                </a:cubicBezTo>
                <a:cubicBezTo>
                  <a:pt x="1909495" y="3995209"/>
                  <a:pt x="2025165" y="3993127"/>
                  <a:pt x="2069593" y="3978515"/>
                </a:cubicBezTo>
                <a:cubicBezTo>
                  <a:pt x="2119135" y="3962221"/>
                  <a:pt x="2128517" y="3952666"/>
                  <a:pt x="2130907" y="3916072"/>
                </a:cubicBezTo>
                <a:cubicBezTo>
                  <a:pt x="2132881" y="3885844"/>
                  <a:pt x="2133363" y="3885263"/>
                  <a:pt x="2166232" y="3873507"/>
                </a:cubicBezTo>
                <a:cubicBezTo>
                  <a:pt x="2184560" y="3866952"/>
                  <a:pt x="2205225" y="3861577"/>
                  <a:pt x="2212155" y="3861562"/>
                </a:cubicBezTo>
                <a:cubicBezTo>
                  <a:pt x="2235138" y="3861516"/>
                  <a:pt x="2278969" y="3834614"/>
                  <a:pt x="2324148" y="3792830"/>
                </a:cubicBezTo>
                <a:cubicBezTo>
                  <a:pt x="2364908" y="3755134"/>
                  <a:pt x="2379612" y="3745315"/>
                  <a:pt x="2429488" y="3722482"/>
                </a:cubicBezTo>
                <a:cubicBezTo>
                  <a:pt x="2438652" y="3718287"/>
                  <a:pt x="2464424" y="3712429"/>
                  <a:pt x="2486759" y="3709465"/>
                </a:cubicBezTo>
                <a:cubicBezTo>
                  <a:pt x="2510962" y="3706252"/>
                  <a:pt x="2540021" y="3696659"/>
                  <a:pt x="2558686" y="3685721"/>
                </a:cubicBezTo>
                <a:cubicBezTo>
                  <a:pt x="2589534" y="3667643"/>
                  <a:pt x="2629431" y="3621524"/>
                  <a:pt x="2629431" y="3603944"/>
                </a:cubicBezTo>
                <a:cubicBezTo>
                  <a:pt x="2629431" y="3598995"/>
                  <a:pt x="2631956" y="3594946"/>
                  <a:pt x="2635041" y="3594946"/>
                </a:cubicBezTo>
                <a:cubicBezTo>
                  <a:pt x="2638126" y="3594946"/>
                  <a:pt x="2644058" y="3583700"/>
                  <a:pt x="2648223" y="3569954"/>
                </a:cubicBezTo>
                <a:cubicBezTo>
                  <a:pt x="2671963" y="3491604"/>
                  <a:pt x="2767532" y="3392058"/>
                  <a:pt x="2856032" y="3353499"/>
                </a:cubicBezTo>
                <a:cubicBezTo>
                  <a:pt x="2929080" y="3321673"/>
                  <a:pt x="2966332" y="3307935"/>
                  <a:pt x="2989734" y="3304193"/>
                </a:cubicBezTo>
                <a:cubicBezTo>
                  <a:pt x="3011779" y="3300668"/>
                  <a:pt x="3015985" y="3301839"/>
                  <a:pt x="3015985" y="3311505"/>
                </a:cubicBezTo>
                <a:cubicBezTo>
                  <a:pt x="3015985" y="3317836"/>
                  <a:pt x="2969963" y="3368455"/>
                  <a:pt x="2913713" y="3423991"/>
                </a:cubicBezTo>
                <a:cubicBezTo>
                  <a:pt x="2857463" y="3479528"/>
                  <a:pt x="2801229" y="3538162"/>
                  <a:pt x="2788749" y="3554290"/>
                </a:cubicBezTo>
                <a:cubicBezTo>
                  <a:pt x="2776269" y="3570417"/>
                  <a:pt x="2758465" y="3592910"/>
                  <a:pt x="2749184" y="3604275"/>
                </a:cubicBezTo>
                <a:cubicBezTo>
                  <a:pt x="2721920" y="3637662"/>
                  <a:pt x="2681693" y="3694009"/>
                  <a:pt x="2639272" y="3758232"/>
                </a:cubicBezTo>
                <a:cubicBezTo>
                  <a:pt x="2617482" y="3791223"/>
                  <a:pt x="2598105" y="3819714"/>
                  <a:pt x="2596214" y="3821547"/>
                </a:cubicBezTo>
                <a:cubicBezTo>
                  <a:pt x="2583995" y="3833388"/>
                  <a:pt x="2562288" y="3869926"/>
                  <a:pt x="2565540" y="3873177"/>
                </a:cubicBezTo>
                <a:cubicBezTo>
                  <a:pt x="2567701" y="3875338"/>
                  <a:pt x="2576212" y="3873773"/>
                  <a:pt x="2584454" y="3869699"/>
                </a:cubicBezTo>
                <a:cubicBezTo>
                  <a:pt x="2592697" y="3865625"/>
                  <a:pt x="2612821" y="3860251"/>
                  <a:pt x="2629175" y="3857757"/>
                </a:cubicBezTo>
                <a:cubicBezTo>
                  <a:pt x="2645529" y="3855263"/>
                  <a:pt x="2663524" y="3850732"/>
                  <a:pt x="2669163" y="3847688"/>
                </a:cubicBezTo>
                <a:cubicBezTo>
                  <a:pt x="2680888" y="3841359"/>
                  <a:pt x="2740757" y="3829627"/>
                  <a:pt x="2799382" y="3822169"/>
                </a:cubicBezTo>
                <a:cubicBezTo>
                  <a:pt x="2821375" y="3819371"/>
                  <a:pt x="2847353" y="3813762"/>
                  <a:pt x="2857111" y="3809706"/>
                </a:cubicBezTo>
                <a:cubicBezTo>
                  <a:pt x="2876077" y="3801820"/>
                  <a:pt x="2911093" y="3755701"/>
                  <a:pt x="2918964" y="3728241"/>
                </a:cubicBezTo>
                <a:cubicBezTo>
                  <a:pt x="2939974" y="3654933"/>
                  <a:pt x="2994548" y="3601611"/>
                  <a:pt x="3048567" y="3601611"/>
                </a:cubicBezTo>
                <a:cubicBezTo>
                  <a:pt x="3059448" y="3601611"/>
                  <a:pt x="3073064" y="3596899"/>
                  <a:pt x="3078824" y="3591138"/>
                </a:cubicBezTo>
                <a:cubicBezTo>
                  <a:pt x="3091050" y="3578912"/>
                  <a:pt x="3092539" y="3542706"/>
                  <a:pt x="3081786" y="3519107"/>
                </a:cubicBezTo>
                <a:cubicBezTo>
                  <a:pt x="3077656" y="3510041"/>
                  <a:pt x="3076248" y="3494767"/>
                  <a:pt x="3078658" y="3485165"/>
                </a:cubicBezTo>
                <a:lnTo>
                  <a:pt x="3083040" y="3467706"/>
                </a:lnTo>
                <a:lnTo>
                  <a:pt x="3146924" y="3469677"/>
                </a:lnTo>
                <a:cubicBezTo>
                  <a:pt x="3209767" y="3471617"/>
                  <a:pt x="3211033" y="3471351"/>
                  <a:pt x="3224625" y="3453376"/>
                </a:cubicBezTo>
                <a:cubicBezTo>
                  <a:pt x="3237918" y="3435795"/>
                  <a:pt x="3238015" y="3434208"/>
                  <a:pt x="3227184" y="3411495"/>
                </a:cubicBezTo>
                <a:cubicBezTo>
                  <a:pt x="3220993" y="3398511"/>
                  <a:pt x="3215927" y="3382701"/>
                  <a:pt x="3215927" y="3376362"/>
                </a:cubicBezTo>
                <a:cubicBezTo>
                  <a:pt x="3215927" y="3337658"/>
                  <a:pt x="3383071" y="3162016"/>
                  <a:pt x="3513733" y="3063414"/>
                </a:cubicBezTo>
                <a:cubicBezTo>
                  <a:pt x="3531387" y="3050092"/>
                  <a:pt x="3547330" y="3037390"/>
                  <a:pt x="3549163" y="3035186"/>
                </a:cubicBezTo>
                <a:cubicBezTo>
                  <a:pt x="3560197" y="3021919"/>
                  <a:pt x="3644683" y="2975163"/>
                  <a:pt x="3657302" y="2975339"/>
                </a:cubicBezTo>
                <a:cubicBezTo>
                  <a:pt x="3678835" y="2975641"/>
                  <a:pt x="3695797" y="2990581"/>
                  <a:pt x="3695727" y="3009186"/>
                </a:cubicBezTo>
                <a:cubicBezTo>
                  <a:pt x="3695666" y="3024638"/>
                  <a:pt x="3672413" y="3048122"/>
                  <a:pt x="3640055" y="3065405"/>
                </a:cubicBezTo>
                <a:cubicBezTo>
                  <a:pt x="3632219" y="3069591"/>
                  <a:pt x="3607812" y="3082586"/>
                  <a:pt x="3585819" y="3094283"/>
                </a:cubicBezTo>
                <a:cubicBezTo>
                  <a:pt x="3542495" y="3117325"/>
                  <a:pt x="3495845" y="3154618"/>
                  <a:pt x="3495845" y="3166211"/>
                </a:cubicBezTo>
                <a:cubicBezTo>
                  <a:pt x="3495845" y="3170185"/>
                  <a:pt x="3491347" y="3177171"/>
                  <a:pt x="3485848" y="3181734"/>
                </a:cubicBezTo>
                <a:cubicBezTo>
                  <a:pt x="3474544" y="3191115"/>
                  <a:pt x="3472414" y="3218811"/>
                  <a:pt x="3482516" y="3225055"/>
                </a:cubicBezTo>
                <a:cubicBezTo>
                  <a:pt x="3492809" y="3231416"/>
                  <a:pt x="3490393" y="3265737"/>
                  <a:pt x="3478986" y="3275204"/>
                </a:cubicBezTo>
                <a:cubicBezTo>
                  <a:pt x="3471118" y="3281734"/>
                  <a:pt x="3464963" y="3281920"/>
                  <a:pt x="3452014" y="3276020"/>
                </a:cubicBezTo>
                <a:cubicBezTo>
                  <a:pt x="3442786" y="3271815"/>
                  <a:pt x="3432518" y="3268375"/>
                  <a:pt x="3429197" y="3268375"/>
                </a:cubicBezTo>
                <a:cubicBezTo>
                  <a:pt x="3419396" y="3268375"/>
                  <a:pt x="3404065" y="3309130"/>
                  <a:pt x="3400340" y="3345089"/>
                </a:cubicBezTo>
                <a:cubicBezTo>
                  <a:pt x="3392533" y="3420452"/>
                  <a:pt x="3317217" y="3517610"/>
                  <a:pt x="3189268" y="3617374"/>
                </a:cubicBezTo>
                <a:cubicBezTo>
                  <a:pt x="3169714" y="3632621"/>
                  <a:pt x="3112165" y="3665562"/>
                  <a:pt x="3082632" y="3678412"/>
                </a:cubicBezTo>
                <a:cubicBezTo>
                  <a:pt x="3032367" y="3700283"/>
                  <a:pt x="3000371" y="3718434"/>
                  <a:pt x="2997640" y="3726626"/>
                </a:cubicBezTo>
                <a:cubicBezTo>
                  <a:pt x="2993446" y="3739207"/>
                  <a:pt x="3085415" y="3826305"/>
                  <a:pt x="3120456" y="3842939"/>
                </a:cubicBezTo>
                <a:cubicBezTo>
                  <a:pt x="3147373" y="3855716"/>
                  <a:pt x="3163471" y="3858188"/>
                  <a:pt x="3219259" y="3858107"/>
                </a:cubicBezTo>
                <a:cubicBezTo>
                  <a:pt x="3282666" y="3858015"/>
                  <a:pt x="3288347" y="3856803"/>
                  <a:pt x="3336103" y="3833195"/>
                </a:cubicBezTo>
                <a:cubicBezTo>
                  <a:pt x="3396740" y="3803218"/>
                  <a:pt x="3404659" y="3797402"/>
                  <a:pt x="3493401" y="3717664"/>
                </a:cubicBezTo>
                <a:cubicBezTo>
                  <a:pt x="3588288" y="3632405"/>
                  <a:pt x="3640229" y="3601599"/>
                  <a:pt x="3699119" y="3595652"/>
                </a:cubicBezTo>
                <a:lnTo>
                  <a:pt x="3739108" y="3591614"/>
                </a:lnTo>
                <a:lnTo>
                  <a:pt x="3737407" y="3548592"/>
                </a:lnTo>
                <a:cubicBezTo>
                  <a:pt x="3736472" y="3524930"/>
                  <a:pt x="3732723" y="3502587"/>
                  <a:pt x="3729076" y="3498940"/>
                </a:cubicBezTo>
                <a:cubicBezTo>
                  <a:pt x="3719112" y="3488976"/>
                  <a:pt x="3721420" y="3420246"/>
                  <a:pt x="3732196" y="3406021"/>
                </a:cubicBezTo>
                <a:cubicBezTo>
                  <a:pt x="3743532" y="3391060"/>
                  <a:pt x="3783191" y="3388474"/>
                  <a:pt x="3799080" y="3401661"/>
                </a:cubicBezTo>
                <a:cubicBezTo>
                  <a:pt x="3806671" y="3407961"/>
                  <a:pt x="3809411" y="3418052"/>
                  <a:pt x="3807643" y="3433198"/>
                </a:cubicBezTo>
                <a:cubicBezTo>
                  <a:pt x="3805110" y="3454895"/>
                  <a:pt x="3805570" y="3455360"/>
                  <a:pt x="3825393" y="3451195"/>
                </a:cubicBezTo>
                <a:cubicBezTo>
                  <a:pt x="3836586" y="3448843"/>
                  <a:pt x="3848592" y="3444235"/>
                  <a:pt x="3852075" y="3440956"/>
                </a:cubicBezTo>
                <a:cubicBezTo>
                  <a:pt x="3855557" y="3437676"/>
                  <a:pt x="3863118" y="3434993"/>
                  <a:pt x="3868876" y="3434993"/>
                </a:cubicBezTo>
                <a:cubicBezTo>
                  <a:pt x="3884316" y="3434993"/>
                  <a:pt x="3982786" y="3376048"/>
                  <a:pt x="4004030" y="3354089"/>
                </a:cubicBezTo>
                <a:cubicBezTo>
                  <a:pt x="4033507" y="3323620"/>
                  <a:pt x="4024165" y="3306501"/>
                  <a:pt x="3987926" y="3324580"/>
                </a:cubicBezTo>
                <a:cubicBezTo>
                  <a:pt x="3945989" y="3345500"/>
                  <a:pt x="3922387" y="3332925"/>
                  <a:pt x="3922387" y="3289661"/>
                </a:cubicBezTo>
                <a:cubicBezTo>
                  <a:pt x="3922387" y="3250199"/>
                  <a:pt x="3933253" y="3244685"/>
                  <a:pt x="4006357" y="3247048"/>
                </a:cubicBezTo>
                <a:cubicBezTo>
                  <a:pt x="4062613" y="3248867"/>
                  <a:pt x="4070594" y="3247549"/>
                  <a:pt x="4094407" y="3232517"/>
                </a:cubicBezTo>
                <a:cubicBezTo>
                  <a:pt x="4128993" y="3210684"/>
                  <a:pt x="4160140" y="3172106"/>
                  <a:pt x="4165272" y="3144746"/>
                </a:cubicBezTo>
                <a:cubicBezTo>
                  <a:pt x="4167548" y="3132615"/>
                  <a:pt x="4165846" y="3108535"/>
                  <a:pt x="4161490" y="3091235"/>
                </a:cubicBezTo>
                <a:cubicBezTo>
                  <a:pt x="4150201" y="3046401"/>
                  <a:pt x="4158592" y="3041801"/>
                  <a:pt x="4251899" y="3041674"/>
                </a:cubicBezTo>
                <a:cubicBezTo>
                  <a:pt x="4323555" y="3041577"/>
                  <a:pt x="4366799" y="3033236"/>
                  <a:pt x="4383800" y="3016235"/>
                </a:cubicBezTo>
                <a:cubicBezTo>
                  <a:pt x="4388081" y="3011954"/>
                  <a:pt x="4394899" y="3008451"/>
                  <a:pt x="4398951" y="3008451"/>
                </a:cubicBezTo>
                <a:cubicBezTo>
                  <a:pt x="4405544" y="3008451"/>
                  <a:pt x="4440196" y="2978329"/>
                  <a:pt x="4535038" y="2890152"/>
                </a:cubicBezTo>
                <a:cubicBezTo>
                  <a:pt x="4551795" y="2874573"/>
                  <a:pt x="4567546" y="2861827"/>
                  <a:pt x="4570042" y="2861827"/>
                </a:cubicBezTo>
                <a:cubicBezTo>
                  <a:pt x="4572537" y="2861827"/>
                  <a:pt x="4578541" y="2857948"/>
                  <a:pt x="4583385" y="2853208"/>
                </a:cubicBezTo>
                <a:cubicBezTo>
                  <a:pt x="4601470" y="2835509"/>
                  <a:pt x="4658392" y="2808226"/>
                  <a:pt x="4684810" y="2804594"/>
                </a:cubicBezTo>
                <a:cubicBezTo>
                  <a:pt x="4740868" y="2796888"/>
                  <a:pt x="4801285" y="2757267"/>
                  <a:pt x="4844125" y="2700117"/>
                </a:cubicBezTo>
                <a:cubicBezTo>
                  <a:pt x="4860581" y="2678164"/>
                  <a:pt x="4861331" y="2675215"/>
                  <a:pt x="4850456" y="2675215"/>
                </a:cubicBezTo>
                <a:cubicBezTo>
                  <a:pt x="4843672" y="2675215"/>
                  <a:pt x="4835272" y="2677823"/>
                  <a:pt x="4831789" y="2681012"/>
                </a:cubicBezTo>
                <a:cubicBezTo>
                  <a:pt x="4828307" y="2684200"/>
                  <a:pt x="4814023" y="2688540"/>
                  <a:pt x="4800047" y="2690657"/>
                </a:cubicBezTo>
                <a:cubicBezTo>
                  <a:pt x="4777193" y="2694119"/>
                  <a:pt x="4774847" y="2693131"/>
                  <a:pt x="4776721" y="2680832"/>
                </a:cubicBezTo>
                <a:cubicBezTo>
                  <a:pt x="4778078" y="2671927"/>
                  <a:pt x="4792751" y="2659706"/>
                  <a:pt x="4818793" y="2645792"/>
                </a:cubicBezTo>
                <a:cubicBezTo>
                  <a:pt x="4840786" y="2634042"/>
                  <a:pt x="4876776" y="2614385"/>
                  <a:pt x="4898769" y="2602110"/>
                </a:cubicBezTo>
                <a:cubicBezTo>
                  <a:pt x="4920763" y="2589836"/>
                  <a:pt x="4943256" y="2577402"/>
                  <a:pt x="4948755" y="2574479"/>
                </a:cubicBezTo>
                <a:cubicBezTo>
                  <a:pt x="4960739" y="2568110"/>
                  <a:pt x="5058495" y="2523720"/>
                  <a:pt x="5082049" y="2513951"/>
                </a:cubicBezTo>
                <a:cubicBezTo>
                  <a:pt x="5091213" y="2510151"/>
                  <a:pt x="5103308" y="2504774"/>
                  <a:pt x="5108927" y="2502002"/>
                </a:cubicBezTo>
                <a:cubicBezTo>
                  <a:pt x="5114546" y="2499230"/>
                  <a:pt x="5129542" y="2494735"/>
                  <a:pt x="5142251" y="2492013"/>
                </a:cubicBezTo>
                <a:cubicBezTo>
                  <a:pt x="5154960" y="2489291"/>
                  <a:pt x="5168744" y="2484345"/>
                  <a:pt x="5172883" y="2481022"/>
                </a:cubicBezTo>
                <a:cubicBezTo>
                  <a:pt x="5177021" y="2477699"/>
                  <a:pt x="5204907" y="2473091"/>
                  <a:pt x="5234851" y="2470782"/>
                </a:cubicBezTo>
                <a:cubicBezTo>
                  <a:pt x="5272813" y="2467854"/>
                  <a:pt x="5287182" y="2464469"/>
                  <a:pt x="5282312" y="2459598"/>
                </a:cubicBezTo>
                <a:cubicBezTo>
                  <a:pt x="5260831" y="2438118"/>
                  <a:pt x="5285681" y="2367630"/>
                  <a:pt x="5328027" y="2329925"/>
                </a:cubicBezTo>
                <a:cubicBezTo>
                  <a:pt x="5362101" y="2299585"/>
                  <a:pt x="5437367" y="2268968"/>
                  <a:pt x="5478377" y="2268765"/>
                </a:cubicBezTo>
                <a:cubicBezTo>
                  <a:pt x="5529117" y="2268513"/>
                  <a:pt x="5623175" y="2215038"/>
                  <a:pt x="5705201" y="2139809"/>
                </a:cubicBezTo>
                <a:cubicBezTo>
                  <a:pt x="5727984" y="2118914"/>
                  <a:pt x="5808928" y="2073199"/>
                  <a:pt x="5844529" y="2061121"/>
                </a:cubicBezTo>
                <a:cubicBezTo>
                  <a:pt x="5863204" y="2054785"/>
                  <a:pt x="5900977" y="2047597"/>
                  <a:pt x="5928469" y="2045147"/>
                </a:cubicBezTo>
                <a:cubicBezTo>
                  <a:pt x="5986423" y="2039983"/>
                  <a:pt x="6033442" y="2026356"/>
                  <a:pt x="6063727" y="2005947"/>
                </a:cubicBezTo>
                <a:cubicBezTo>
                  <a:pt x="6100093" y="1981439"/>
                  <a:pt x="6092277" y="1973016"/>
                  <a:pt x="6025108" y="1964329"/>
                </a:cubicBezTo>
                <a:cubicBezTo>
                  <a:pt x="5910058" y="1949448"/>
                  <a:pt x="5792522" y="1956137"/>
                  <a:pt x="5651883" y="1985568"/>
                </a:cubicBezTo>
                <a:cubicBezTo>
                  <a:pt x="5606508" y="1995064"/>
                  <a:pt x="5542425" y="2026989"/>
                  <a:pt x="5516922" y="2052804"/>
                </a:cubicBezTo>
                <a:cubicBezTo>
                  <a:pt x="5496675" y="2073298"/>
                  <a:pt x="5495262" y="2077744"/>
                  <a:pt x="5495262" y="2120946"/>
                </a:cubicBezTo>
                <a:cubicBezTo>
                  <a:pt x="5495262" y="2162780"/>
                  <a:pt x="5493696" y="2168189"/>
                  <a:pt x="5478747" y="2177984"/>
                </a:cubicBezTo>
                <a:cubicBezTo>
                  <a:pt x="5452185" y="2195388"/>
                  <a:pt x="5341896" y="2203718"/>
                  <a:pt x="5247059" y="2195483"/>
                </a:cubicBezTo>
                <a:cubicBezTo>
                  <a:pt x="5202344" y="2191601"/>
                  <a:pt x="5162820" y="2185485"/>
                  <a:pt x="5159227" y="2181892"/>
                </a:cubicBezTo>
                <a:cubicBezTo>
                  <a:pt x="5155635" y="2178300"/>
                  <a:pt x="5148500" y="2175361"/>
                  <a:pt x="5143372" y="2175361"/>
                </a:cubicBezTo>
                <a:cubicBezTo>
                  <a:pt x="5138245" y="2175361"/>
                  <a:pt x="5124599" y="2171121"/>
                  <a:pt x="5113048" y="2165938"/>
                </a:cubicBezTo>
                <a:cubicBezTo>
                  <a:pt x="5077054" y="2149790"/>
                  <a:pt x="5040481" y="2140062"/>
                  <a:pt x="4992076" y="2133762"/>
                </a:cubicBezTo>
                <a:cubicBezTo>
                  <a:pt x="4884946" y="2119820"/>
                  <a:pt x="3725089" y="2109778"/>
                  <a:pt x="3615810" y="2121847"/>
                </a:cubicBezTo>
                <a:cubicBezTo>
                  <a:pt x="3521620" y="2132249"/>
                  <a:pt x="3479629" y="2150047"/>
                  <a:pt x="3419201" y="2205180"/>
                </a:cubicBezTo>
                <a:cubicBezTo>
                  <a:pt x="3397207" y="2225246"/>
                  <a:pt x="3373964" y="2243443"/>
                  <a:pt x="3367549" y="2245617"/>
                </a:cubicBezTo>
                <a:cubicBezTo>
                  <a:pt x="3361134" y="2247792"/>
                  <a:pt x="3355886" y="2251993"/>
                  <a:pt x="3355886" y="2254953"/>
                </a:cubicBezTo>
                <a:cubicBezTo>
                  <a:pt x="3355886" y="2264207"/>
                  <a:pt x="3315476" y="2268910"/>
                  <a:pt x="3301273" y="2261308"/>
                </a:cubicBezTo>
                <a:cubicBezTo>
                  <a:pt x="3289759" y="2255147"/>
                  <a:pt x="3288395" y="2249961"/>
                  <a:pt x="3292134" y="2226576"/>
                </a:cubicBezTo>
                <a:cubicBezTo>
                  <a:pt x="3294552" y="2211457"/>
                  <a:pt x="3298638" y="2197497"/>
                  <a:pt x="3301215" y="2195555"/>
                </a:cubicBezTo>
                <a:cubicBezTo>
                  <a:pt x="3303792" y="2193612"/>
                  <a:pt x="3310399" y="2184162"/>
                  <a:pt x="3315898" y="2174555"/>
                </a:cubicBezTo>
                <a:cubicBezTo>
                  <a:pt x="3326428" y="2156155"/>
                  <a:pt x="3362473" y="2111773"/>
                  <a:pt x="3404027" y="2066042"/>
                </a:cubicBezTo>
                <a:cubicBezTo>
                  <a:pt x="3433175" y="2033965"/>
                  <a:pt x="3434523" y="2028737"/>
                  <a:pt x="3413647" y="2028737"/>
                </a:cubicBezTo>
                <a:cubicBezTo>
                  <a:pt x="3405094" y="2028737"/>
                  <a:pt x="3395876" y="2030986"/>
                  <a:pt x="3393163" y="2033735"/>
                </a:cubicBezTo>
                <a:cubicBezTo>
                  <a:pt x="3388716" y="2038241"/>
                  <a:pt x="3323493" y="2050886"/>
                  <a:pt x="3262580" y="2059051"/>
                </a:cubicBezTo>
                <a:cubicBezTo>
                  <a:pt x="3249750" y="2060771"/>
                  <a:pt x="3215260" y="2065352"/>
                  <a:pt x="3185936" y="2069232"/>
                </a:cubicBezTo>
                <a:cubicBezTo>
                  <a:pt x="3134180" y="2076079"/>
                  <a:pt x="3034023" y="2081688"/>
                  <a:pt x="2722737" y="2095175"/>
                </a:cubicBezTo>
                <a:cubicBezTo>
                  <a:pt x="2564485" y="2102031"/>
                  <a:pt x="2545317" y="2103568"/>
                  <a:pt x="2476143" y="2114949"/>
                </a:cubicBezTo>
                <a:cubicBezTo>
                  <a:pt x="2384527" y="2130023"/>
                  <a:pt x="2346171" y="2156415"/>
                  <a:pt x="2199557" y="2305260"/>
                </a:cubicBezTo>
                <a:cubicBezTo>
                  <a:pt x="2056522" y="2450471"/>
                  <a:pt x="2017770" y="2474409"/>
                  <a:pt x="2007649" y="2423804"/>
                </a:cubicBezTo>
                <a:cubicBezTo>
                  <a:pt x="1994481" y="2357965"/>
                  <a:pt x="2061426" y="2258805"/>
                  <a:pt x="2192892" y="2149417"/>
                </a:cubicBezTo>
                <a:lnTo>
                  <a:pt x="2219551" y="2127235"/>
                </a:lnTo>
                <a:lnTo>
                  <a:pt x="2128840" y="2130968"/>
                </a:lnTo>
                <a:cubicBezTo>
                  <a:pt x="2065656" y="2133569"/>
                  <a:pt x="2030263" y="2138096"/>
                  <a:pt x="2012207" y="2145887"/>
                </a:cubicBezTo>
                <a:cubicBezTo>
                  <a:pt x="1972946" y="2162830"/>
                  <a:pt x="1900079" y="2198230"/>
                  <a:pt x="1896312" y="2202192"/>
                </a:cubicBezTo>
                <a:cubicBezTo>
                  <a:pt x="1894479" y="2204119"/>
                  <a:pt x="1879483" y="2216092"/>
                  <a:pt x="1862988" y="2228799"/>
                </a:cubicBezTo>
                <a:cubicBezTo>
                  <a:pt x="1846493" y="2241505"/>
                  <a:pt x="1822500" y="2262024"/>
                  <a:pt x="1809670" y="2274396"/>
                </a:cubicBezTo>
                <a:cubicBezTo>
                  <a:pt x="1796841" y="2286769"/>
                  <a:pt x="1772848" y="2307786"/>
                  <a:pt x="1756352" y="2321102"/>
                </a:cubicBezTo>
                <a:cubicBezTo>
                  <a:pt x="1739857" y="2334417"/>
                  <a:pt x="1724862" y="2346900"/>
                  <a:pt x="1723029" y="2348841"/>
                </a:cubicBezTo>
                <a:cubicBezTo>
                  <a:pt x="1717632" y="2354557"/>
                  <a:pt x="1629290" y="2408626"/>
                  <a:pt x="1625347" y="2408626"/>
                </a:cubicBezTo>
                <a:cubicBezTo>
                  <a:pt x="1623363" y="2408626"/>
                  <a:pt x="1612290" y="2412826"/>
                  <a:pt x="1600739" y="2417960"/>
                </a:cubicBezTo>
                <a:cubicBezTo>
                  <a:pt x="1550057" y="2440487"/>
                  <a:pt x="1527418" y="2435001"/>
                  <a:pt x="1543379" y="2404061"/>
                </a:cubicBezTo>
                <a:cubicBezTo>
                  <a:pt x="1548702" y="2393742"/>
                  <a:pt x="1555009" y="2383800"/>
                  <a:pt x="1557395" y="2381967"/>
                </a:cubicBezTo>
                <a:cubicBezTo>
                  <a:pt x="1569145" y="2372939"/>
                  <a:pt x="1623487" y="2293533"/>
                  <a:pt x="1620179" y="2290225"/>
                </a:cubicBezTo>
                <a:cubicBezTo>
                  <a:pt x="1618086" y="2288132"/>
                  <a:pt x="1609630" y="2289507"/>
                  <a:pt x="1601388" y="2293281"/>
                </a:cubicBezTo>
                <a:cubicBezTo>
                  <a:pt x="1572891" y="2306330"/>
                  <a:pt x="1538720" y="2315320"/>
                  <a:pt x="1517616" y="2315320"/>
                </a:cubicBezTo>
                <a:cubicBezTo>
                  <a:pt x="1498116" y="2315320"/>
                  <a:pt x="1496428" y="2313578"/>
                  <a:pt x="1496428" y="2293465"/>
                </a:cubicBezTo>
                <a:cubicBezTo>
                  <a:pt x="1496428" y="2278711"/>
                  <a:pt x="1501025" y="2268424"/>
                  <a:pt x="1510574" y="2261807"/>
                </a:cubicBezTo>
                <a:cubicBezTo>
                  <a:pt x="1518355" y="2256416"/>
                  <a:pt x="1528974" y="2247920"/>
                  <a:pt x="1534172" y="2242927"/>
                </a:cubicBezTo>
                <a:cubicBezTo>
                  <a:pt x="1545832" y="2231728"/>
                  <a:pt x="1626410" y="2230962"/>
                  <a:pt x="1639619" y="2241924"/>
                </a:cubicBezTo>
                <a:cubicBezTo>
                  <a:pt x="1650197" y="2250703"/>
                  <a:pt x="1698365" y="2239003"/>
                  <a:pt x="1710161" y="2224790"/>
                </a:cubicBezTo>
                <a:cubicBezTo>
                  <a:pt x="1721382" y="2211269"/>
                  <a:pt x="1703777" y="2190655"/>
                  <a:pt x="1663687" y="2170371"/>
                </a:cubicBezTo>
                <a:cubicBezTo>
                  <a:pt x="1631214" y="2153941"/>
                  <a:pt x="1620988" y="2152168"/>
                  <a:pt x="1562175" y="2152774"/>
                </a:cubicBezTo>
                <a:cubicBezTo>
                  <a:pt x="1526205" y="2153144"/>
                  <a:pt x="1492948" y="2156531"/>
                  <a:pt x="1488271" y="2160302"/>
                </a:cubicBezTo>
                <a:cubicBezTo>
                  <a:pt x="1483593" y="2164072"/>
                  <a:pt x="1469368" y="2169384"/>
                  <a:pt x="1456659" y="2172106"/>
                </a:cubicBezTo>
                <a:cubicBezTo>
                  <a:pt x="1443949" y="2174828"/>
                  <a:pt x="1428954" y="2179485"/>
                  <a:pt x="1423335" y="2182455"/>
                </a:cubicBezTo>
                <a:cubicBezTo>
                  <a:pt x="1417716" y="2185424"/>
                  <a:pt x="1398124" y="2194736"/>
                  <a:pt x="1379796" y="2203147"/>
                </a:cubicBezTo>
                <a:cubicBezTo>
                  <a:pt x="1350705" y="2216499"/>
                  <a:pt x="1307098" y="2241646"/>
                  <a:pt x="1286490" y="2256956"/>
                </a:cubicBezTo>
                <a:cubicBezTo>
                  <a:pt x="1224853" y="2302746"/>
                  <a:pt x="1176522" y="2357375"/>
                  <a:pt x="1176522" y="2381254"/>
                </a:cubicBezTo>
                <a:cubicBezTo>
                  <a:pt x="1176522" y="2396675"/>
                  <a:pt x="1162982" y="2429927"/>
                  <a:pt x="1154148" y="2436203"/>
                </a:cubicBezTo>
                <a:cubicBezTo>
                  <a:pt x="1150857" y="2438541"/>
                  <a:pt x="1136941" y="2438948"/>
                  <a:pt x="1123224" y="2437108"/>
                </a:cubicBezTo>
                <a:cubicBezTo>
                  <a:pt x="1102760" y="2434363"/>
                  <a:pt x="1091847" y="2437930"/>
                  <a:pt x="1062424" y="2456976"/>
                </a:cubicBezTo>
                <a:cubicBezTo>
                  <a:pt x="994885" y="2500698"/>
                  <a:pt x="908831" y="2605373"/>
                  <a:pt x="918886" y="2631576"/>
                </a:cubicBezTo>
                <a:cubicBezTo>
                  <a:pt x="921581" y="2638601"/>
                  <a:pt x="929344" y="2640140"/>
                  <a:pt x="947907" y="2637328"/>
                </a:cubicBezTo>
                <a:cubicBezTo>
                  <a:pt x="961844" y="2635218"/>
                  <a:pt x="976097" y="2630882"/>
                  <a:pt x="979579" y="2627694"/>
                </a:cubicBezTo>
                <a:cubicBezTo>
                  <a:pt x="983061" y="2624506"/>
                  <a:pt x="990559" y="2621879"/>
                  <a:pt x="996241" y="2621856"/>
                </a:cubicBezTo>
                <a:cubicBezTo>
                  <a:pt x="1001922" y="2621836"/>
                  <a:pt x="1014069" y="2617872"/>
                  <a:pt x="1023233" y="2613053"/>
                </a:cubicBezTo>
                <a:cubicBezTo>
                  <a:pt x="1064031" y="2591600"/>
                  <a:pt x="1119604" y="2559605"/>
                  <a:pt x="1126096" y="2553831"/>
                </a:cubicBezTo>
                <a:cubicBezTo>
                  <a:pt x="1130004" y="2550356"/>
                  <a:pt x="1145573" y="2539506"/>
                  <a:pt x="1160695" y="2529721"/>
                </a:cubicBezTo>
                <a:cubicBezTo>
                  <a:pt x="1175817" y="2519935"/>
                  <a:pt x="1213768" y="2494684"/>
                  <a:pt x="1245031" y="2473607"/>
                </a:cubicBezTo>
                <a:cubicBezTo>
                  <a:pt x="1300405" y="2436274"/>
                  <a:pt x="1329810" y="2426085"/>
                  <a:pt x="1329810" y="2444228"/>
                </a:cubicBezTo>
                <a:cubicBezTo>
                  <a:pt x="1329810" y="2458401"/>
                  <a:pt x="1235517" y="2551405"/>
                  <a:pt x="1163192" y="2608568"/>
                </a:cubicBezTo>
                <a:cubicBezTo>
                  <a:pt x="1146960" y="2621397"/>
                  <a:pt x="1123074" y="2641045"/>
                  <a:pt x="1110113" y="2652230"/>
                </a:cubicBezTo>
                <a:cubicBezTo>
                  <a:pt x="1069542" y="2687242"/>
                  <a:pt x="884640" y="2821839"/>
                  <a:pt x="877113" y="2821839"/>
                </a:cubicBezTo>
                <a:cubicBezTo>
                  <a:pt x="873170" y="2821839"/>
                  <a:pt x="869944" y="2824130"/>
                  <a:pt x="869944" y="2826930"/>
                </a:cubicBezTo>
                <a:cubicBezTo>
                  <a:pt x="869944" y="2832808"/>
                  <a:pt x="814338" y="2858933"/>
                  <a:pt x="790556" y="2864228"/>
                </a:cubicBezTo>
                <a:cubicBezTo>
                  <a:pt x="781716" y="2866197"/>
                  <a:pt x="768589" y="2864653"/>
                  <a:pt x="761384" y="2860797"/>
                </a:cubicBezTo>
                <a:cubicBezTo>
                  <a:pt x="750271" y="2854849"/>
                  <a:pt x="748851" y="2849014"/>
                  <a:pt x="752015" y="2822294"/>
                </a:cubicBezTo>
                <a:cubicBezTo>
                  <a:pt x="756797" y="2781923"/>
                  <a:pt x="777904" y="2746364"/>
                  <a:pt x="807424" y="2728947"/>
                </a:cubicBezTo>
                <a:cubicBezTo>
                  <a:pt x="830933" y="2715076"/>
                  <a:pt x="879411" y="2710225"/>
                  <a:pt x="886114" y="2721072"/>
                </a:cubicBezTo>
                <a:cubicBezTo>
                  <a:pt x="888109" y="2724300"/>
                  <a:pt x="897367" y="2728399"/>
                  <a:pt x="906686" y="2730180"/>
                </a:cubicBezTo>
                <a:cubicBezTo>
                  <a:pt x="923485" y="2733392"/>
                  <a:pt x="923535" y="2733270"/>
                  <a:pt x="912431" y="2715980"/>
                </a:cubicBezTo>
                <a:cubicBezTo>
                  <a:pt x="906271" y="2706389"/>
                  <a:pt x="892692" y="2687613"/>
                  <a:pt x="882256" y="2674256"/>
                </a:cubicBezTo>
                <a:cubicBezTo>
                  <a:pt x="871819" y="2660899"/>
                  <a:pt x="863280" y="2643654"/>
                  <a:pt x="863280" y="2635934"/>
                </a:cubicBezTo>
                <a:cubicBezTo>
                  <a:pt x="863280" y="2628213"/>
                  <a:pt x="860280" y="2621897"/>
                  <a:pt x="856615" y="2621897"/>
                </a:cubicBezTo>
                <a:cubicBezTo>
                  <a:pt x="847626" y="2621897"/>
                  <a:pt x="848081" y="2559785"/>
                  <a:pt x="857136" y="2550730"/>
                </a:cubicBezTo>
                <a:cubicBezTo>
                  <a:pt x="861088" y="2546778"/>
                  <a:pt x="863338" y="2534931"/>
                  <a:pt x="862135" y="2524404"/>
                </a:cubicBezTo>
                <a:cubicBezTo>
                  <a:pt x="860162" y="2507142"/>
                  <a:pt x="857670" y="2505377"/>
                  <a:pt x="836732" y="2506416"/>
                </a:cubicBezTo>
                <a:cubicBezTo>
                  <a:pt x="812172" y="2507635"/>
                  <a:pt x="805808" y="2513498"/>
                  <a:pt x="747787" y="2588352"/>
                </a:cubicBezTo>
                <a:cubicBezTo>
                  <a:pt x="732254" y="2608391"/>
                  <a:pt x="703150" y="2637954"/>
                  <a:pt x="683111" y="2654046"/>
                </a:cubicBezTo>
                <a:cubicBezTo>
                  <a:pt x="663072" y="2670139"/>
                  <a:pt x="640602" y="2688233"/>
                  <a:pt x="633177" y="2694256"/>
                </a:cubicBezTo>
                <a:cubicBezTo>
                  <a:pt x="625752" y="2700278"/>
                  <a:pt x="592762" y="2723080"/>
                  <a:pt x="559865" y="2744927"/>
                </a:cubicBezTo>
                <a:cubicBezTo>
                  <a:pt x="422018" y="2836468"/>
                  <a:pt x="365950" y="2886625"/>
                  <a:pt x="338146" y="2943269"/>
                </a:cubicBezTo>
                <a:cubicBezTo>
                  <a:pt x="325425" y="2969185"/>
                  <a:pt x="323191" y="2983122"/>
                  <a:pt x="324817" y="3026417"/>
                </a:cubicBezTo>
                <a:cubicBezTo>
                  <a:pt x="326755" y="3078042"/>
                  <a:pt x="326911" y="3078447"/>
                  <a:pt x="345652" y="3080593"/>
                </a:cubicBezTo>
                <a:cubicBezTo>
                  <a:pt x="356038" y="3081782"/>
                  <a:pt x="374486" y="3078033"/>
                  <a:pt x="386648" y="3072262"/>
                </a:cubicBezTo>
                <a:cubicBezTo>
                  <a:pt x="398810" y="3066491"/>
                  <a:pt x="413556" y="3061769"/>
                  <a:pt x="419417" y="3061769"/>
                </a:cubicBezTo>
                <a:cubicBezTo>
                  <a:pt x="425277" y="3061769"/>
                  <a:pt x="430073" y="3059427"/>
                  <a:pt x="430073" y="3056565"/>
                </a:cubicBezTo>
                <a:cubicBezTo>
                  <a:pt x="430073" y="3053703"/>
                  <a:pt x="438320" y="3047850"/>
                  <a:pt x="448401" y="3043558"/>
                </a:cubicBezTo>
                <a:cubicBezTo>
                  <a:pt x="469906" y="3034401"/>
                  <a:pt x="513605" y="3009625"/>
                  <a:pt x="535309" y="2994284"/>
                </a:cubicBezTo>
                <a:cubicBezTo>
                  <a:pt x="545798" y="2986870"/>
                  <a:pt x="552227" y="2973327"/>
                  <a:pt x="555864" y="2950986"/>
                </a:cubicBezTo>
                <a:cubicBezTo>
                  <a:pt x="558774" y="2933106"/>
                  <a:pt x="567651" y="2904396"/>
                  <a:pt x="575591" y="2887185"/>
                </a:cubicBezTo>
                <a:cubicBezTo>
                  <a:pt x="583530" y="2869975"/>
                  <a:pt x="590026" y="2853885"/>
                  <a:pt x="590026" y="2851431"/>
                </a:cubicBezTo>
                <a:cubicBezTo>
                  <a:pt x="590026" y="2840971"/>
                  <a:pt x="648183" y="2768717"/>
                  <a:pt x="664366" y="2759071"/>
                </a:cubicBezTo>
                <a:cubicBezTo>
                  <a:pt x="689850" y="2743881"/>
                  <a:pt x="699882" y="2745841"/>
                  <a:pt x="720193" y="2769980"/>
                </a:cubicBezTo>
                <a:cubicBezTo>
                  <a:pt x="736685" y="2789580"/>
                  <a:pt x="737895" y="2794772"/>
                  <a:pt x="734201" y="2830111"/>
                </a:cubicBezTo>
                <a:cubicBezTo>
                  <a:pt x="728928" y="2880561"/>
                  <a:pt x="713487" y="2926708"/>
                  <a:pt x="681244" y="2988382"/>
                </a:cubicBezTo>
                <a:cubicBezTo>
                  <a:pt x="627361" y="3091448"/>
                  <a:pt x="586196" y="3145482"/>
                  <a:pt x="485625" y="3245158"/>
                </a:cubicBezTo>
                <a:cubicBezTo>
                  <a:pt x="410157" y="3319955"/>
                  <a:pt x="323437" y="3436356"/>
                  <a:pt x="323437" y="3462857"/>
                </a:cubicBezTo>
                <a:cubicBezTo>
                  <a:pt x="323437" y="3468059"/>
                  <a:pt x="320614" y="3475165"/>
                  <a:pt x="317164" y="3478647"/>
                </a:cubicBezTo>
                <a:cubicBezTo>
                  <a:pt x="313713" y="3482129"/>
                  <a:pt x="307352" y="3585449"/>
                  <a:pt x="303027" y="3708247"/>
                </a:cubicBezTo>
                <a:cubicBezTo>
                  <a:pt x="292371" y="4010816"/>
                  <a:pt x="303140" y="4241425"/>
                  <a:pt x="327926" y="4241425"/>
                </a:cubicBezTo>
                <a:cubicBezTo>
                  <a:pt x="329497" y="4241425"/>
                  <a:pt x="335128" y="4231024"/>
                  <a:pt x="340439" y="4218313"/>
                </a:cubicBezTo>
                <a:close/>
                <a:moveTo>
                  <a:pt x="420168" y="3821649"/>
                </a:moveTo>
                <a:cubicBezTo>
                  <a:pt x="409628" y="3810003"/>
                  <a:pt x="409072" y="3804068"/>
                  <a:pt x="415514" y="3771988"/>
                </a:cubicBezTo>
                <a:cubicBezTo>
                  <a:pt x="419539" y="3751950"/>
                  <a:pt x="430459" y="3723472"/>
                  <a:pt x="439781" y="3708704"/>
                </a:cubicBezTo>
                <a:cubicBezTo>
                  <a:pt x="449104" y="3693936"/>
                  <a:pt x="456732" y="3680166"/>
                  <a:pt x="456732" y="3678103"/>
                </a:cubicBezTo>
                <a:cubicBezTo>
                  <a:pt x="456732" y="3666909"/>
                  <a:pt x="550627" y="3551701"/>
                  <a:pt x="615743" y="3482998"/>
                </a:cubicBezTo>
                <a:cubicBezTo>
                  <a:pt x="649528" y="3447353"/>
                  <a:pt x="732946" y="3378001"/>
                  <a:pt x="773026" y="3352236"/>
                </a:cubicBezTo>
                <a:cubicBezTo>
                  <a:pt x="792722" y="3339575"/>
                  <a:pt x="859867" y="3334673"/>
                  <a:pt x="876108" y="3344710"/>
                </a:cubicBezTo>
                <a:cubicBezTo>
                  <a:pt x="892878" y="3355075"/>
                  <a:pt x="881233" y="3400245"/>
                  <a:pt x="853369" y="3432911"/>
                </a:cubicBezTo>
                <a:cubicBezTo>
                  <a:pt x="849656" y="3437264"/>
                  <a:pt x="837620" y="3452148"/>
                  <a:pt x="826624" y="3465986"/>
                </a:cubicBezTo>
                <a:cubicBezTo>
                  <a:pt x="763587" y="3545312"/>
                  <a:pt x="603933" y="3713673"/>
                  <a:pt x="534770" y="3773758"/>
                </a:cubicBezTo>
                <a:cubicBezTo>
                  <a:pt x="499226" y="3804637"/>
                  <a:pt x="453228" y="3834876"/>
                  <a:pt x="441802" y="3834876"/>
                </a:cubicBezTo>
                <a:cubicBezTo>
                  <a:pt x="436487" y="3834876"/>
                  <a:pt x="426752" y="3828924"/>
                  <a:pt x="420168" y="3821649"/>
                </a:cubicBezTo>
                <a:close/>
                <a:moveTo>
                  <a:pt x="1694704" y="3554424"/>
                </a:moveTo>
                <a:cubicBezTo>
                  <a:pt x="1688289" y="3550688"/>
                  <a:pt x="1683041" y="3543202"/>
                  <a:pt x="1683041" y="3537788"/>
                </a:cubicBezTo>
                <a:cubicBezTo>
                  <a:pt x="1683041" y="3523205"/>
                  <a:pt x="1722820" y="3482071"/>
                  <a:pt x="1750704" y="3467820"/>
                </a:cubicBezTo>
                <a:cubicBezTo>
                  <a:pt x="1774690" y="3455562"/>
                  <a:pt x="1775301" y="3455579"/>
                  <a:pt x="1792359" y="3468996"/>
                </a:cubicBezTo>
                <a:cubicBezTo>
                  <a:pt x="1818172" y="3489301"/>
                  <a:pt x="1811829" y="3534465"/>
                  <a:pt x="1780065" y="3556523"/>
                </a:cubicBezTo>
                <a:cubicBezTo>
                  <a:pt x="1769618" y="3563777"/>
                  <a:pt x="1708169" y="3562267"/>
                  <a:pt x="1694704" y="3554424"/>
                </a:cubicBezTo>
                <a:close/>
                <a:moveTo>
                  <a:pt x="1276703" y="3314302"/>
                </a:moveTo>
                <a:cubicBezTo>
                  <a:pt x="1277064" y="3298400"/>
                  <a:pt x="1308107" y="3268684"/>
                  <a:pt x="1342295" y="3251512"/>
                </a:cubicBezTo>
                <a:cubicBezTo>
                  <a:pt x="1377923" y="3233617"/>
                  <a:pt x="1412637" y="3230563"/>
                  <a:pt x="1439790" y="3242934"/>
                </a:cubicBezTo>
                <a:cubicBezTo>
                  <a:pt x="1463893" y="3253917"/>
                  <a:pt x="1460352" y="3281130"/>
                  <a:pt x="1433113" y="3294239"/>
                </a:cubicBezTo>
                <a:cubicBezTo>
                  <a:pt x="1422117" y="3299531"/>
                  <a:pt x="1407326" y="3306739"/>
                  <a:pt x="1400244" y="3310258"/>
                </a:cubicBezTo>
                <a:cubicBezTo>
                  <a:pt x="1393163" y="3313776"/>
                  <a:pt x="1362422" y="3318211"/>
                  <a:pt x="1331931" y="3320113"/>
                </a:cubicBezTo>
                <a:cubicBezTo>
                  <a:pt x="1287310" y="3322897"/>
                  <a:pt x="1276534" y="3321763"/>
                  <a:pt x="1276703" y="3314302"/>
                </a:cubicBezTo>
                <a:close/>
                <a:moveTo>
                  <a:pt x="813294" y="3295869"/>
                </a:moveTo>
                <a:cubicBezTo>
                  <a:pt x="779069" y="3288589"/>
                  <a:pt x="783759" y="3268290"/>
                  <a:pt x="825511" y="3242985"/>
                </a:cubicBezTo>
                <a:cubicBezTo>
                  <a:pt x="845345" y="3230965"/>
                  <a:pt x="873953" y="3210533"/>
                  <a:pt x="889085" y="3197580"/>
                </a:cubicBezTo>
                <a:cubicBezTo>
                  <a:pt x="915026" y="3175375"/>
                  <a:pt x="916597" y="3171974"/>
                  <a:pt x="916597" y="3138011"/>
                </a:cubicBezTo>
                <a:cubicBezTo>
                  <a:pt x="916597" y="3104331"/>
                  <a:pt x="918476" y="3100144"/>
                  <a:pt x="945519" y="3073549"/>
                </a:cubicBezTo>
                <a:cubicBezTo>
                  <a:pt x="987719" y="3032048"/>
                  <a:pt x="1021085" y="3012138"/>
                  <a:pt x="1061548" y="3004311"/>
                </a:cubicBezTo>
                <a:cubicBezTo>
                  <a:pt x="1081770" y="3000400"/>
                  <a:pt x="1083904" y="3001805"/>
                  <a:pt x="1093841" y="3025588"/>
                </a:cubicBezTo>
                <a:cubicBezTo>
                  <a:pt x="1102842" y="3047132"/>
                  <a:pt x="1103187" y="3054972"/>
                  <a:pt x="1096082" y="3076500"/>
                </a:cubicBezTo>
                <a:cubicBezTo>
                  <a:pt x="1084638" y="3111175"/>
                  <a:pt x="1073606" y="3119413"/>
                  <a:pt x="1050362" y="3110639"/>
                </a:cubicBezTo>
                <a:cubicBezTo>
                  <a:pt x="1025219" y="3101149"/>
                  <a:pt x="1016714" y="3115984"/>
                  <a:pt x="1012114" y="3177348"/>
                </a:cubicBezTo>
                <a:cubicBezTo>
                  <a:pt x="1007634" y="3237122"/>
                  <a:pt x="999954" y="3255804"/>
                  <a:pt x="971981" y="3274971"/>
                </a:cubicBezTo>
                <a:cubicBezTo>
                  <a:pt x="937811" y="3298386"/>
                  <a:pt x="868215" y="3307551"/>
                  <a:pt x="813294" y="3295869"/>
                </a:cubicBezTo>
                <a:close/>
                <a:moveTo>
                  <a:pt x="2814890" y="3266676"/>
                </a:moveTo>
                <a:cubicBezTo>
                  <a:pt x="2790584" y="3246262"/>
                  <a:pt x="2798558" y="3228479"/>
                  <a:pt x="2845473" y="3198467"/>
                </a:cubicBezTo>
                <a:cubicBezTo>
                  <a:pt x="2865591" y="3185598"/>
                  <a:pt x="2883485" y="3175069"/>
                  <a:pt x="2885238" y="3175069"/>
                </a:cubicBezTo>
                <a:cubicBezTo>
                  <a:pt x="2888118" y="3175069"/>
                  <a:pt x="2933734" y="3154924"/>
                  <a:pt x="3005988" y="3121743"/>
                </a:cubicBezTo>
                <a:cubicBezTo>
                  <a:pt x="3060916" y="3096518"/>
                  <a:pt x="3111137" y="3047619"/>
                  <a:pt x="3096819" y="3033302"/>
                </a:cubicBezTo>
                <a:cubicBezTo>
                  <a:pt x="3092682" y="3029164"/>
                  <a:pt x="3089297" y="3017451"/>
                  <a:pt x="3089297" y="3007272"/>
                </a:cubicBezTo>
                <a:cubicBezTo>
                  <a:pt x="3089297" y="2978500"/>
                  <a:pt x="3112237" y="2967430"/>
                  <a:pt x="3166926" y="2969809"/>
                </a:cubicBezTo>
                <a:cubicBezTo>
                  <a:pt x="3210635" y="2971710"/>
                  <a:pt x="3212681" y="2972544"/>
                  <a:pt x="3214618" y="2989241"/>
                </a:cubicBezTo>
                <a:cubicBezTo>
                  <a:pt x="3216739" y="3007520"/>
                  <a:pt x="3208525" y="3024077"/>
                  <a:pt x="3168180" y="3082847"/>
                </a:cubicBezTo>
                <a:cubicBezTo>
                  <a:pt x="3134992" y="3131191"/>
                  <a:pt x="3050035" y="3208393"/>
                  <a:pt x="3030022" y="3208393"/>
                </a:cubicBezTo>
                <a:cubicBezTo>
                  <a:pt x="3025967" y="3208393"/>
                  <a:pt x="3022649" y="3210642"/>
                  <a:pt x="3022648" y="3213391"/>
                </a:cubicBezTo>
                <a:cubicBezTo>
                  <a:pt x="3022646" y="3220026"/>
                  <a:pt x="2941640" y="3257485"/>
                  <a:pt x="2898100" y="3270985"/>
                </a:cubicBezTo>
                <a:cubicBezTo>
                  <a:pt x="2851941" y="3285296"/>
                  <a:pt x="2836083" y="3284475"/>
                  <a:pt x="2814890" y="3266676"/>
                </a:cubicBezTo>
                <a:close/>
                <a:moveTo>
                  <a:pt x="1419370" y="3166412"/>
                </a:moveTo>
                <a:cubicBezTo>
                  <a:pt x="1377085" y="3124127"/>
                  <a:pt x="1371993" y="3089587"/>
                  <a:pt x="1405776" y="3074195"/>
                </a:cubicBezTo>
                <a:cubicBezTo>
                  <a:pt x="1444219" y="3056679"/>
                  <a:pt x="1489764" y="3091349"/>
                  <a:pt x="1489764" y="3138130"/>
                </a:cubicBezTo>
                <a:cubicBezTo>
                  <a:pt x="1489764" y="3165633"/>
                  <a:pt x="1471950" y="3195063"/>
                  <a:pt x="1455303" y="3195063"/>
                </a:cubicBezTo>
                <a:cubicBezTo>
                  <a:pt x="1451298" y="3195063"/>
                  <a:pt x="1435128" y="3182170"/>
                  <a:pt x="1419370" y="3166412"/>
                </a:cubicBezTo>
                <a:close/>
                <a:moveTo>
                  <a:pt x="1152567" y="3044978"/>
                </a:moveTo>
                <a:cubicBezTo>
                  <a:pt x="1140399" y="2996495"/>
                  <a:pt x="1217046" y="2915145"/>
                  <a:pt x="1274894" y="2915145"/>
                </a:cubicBezTo>
                <a:cubicBezTo>
                  <a:pt x="1333803" y="2915145"/>
                  <a:pt x="1317114" y="2974974"/>
                  <a:pt x="1241385" y="3035270"/>
                </a:cubicBezTo>
                <a:cubicBezTo>
                  <a:pt x="1215591" y="3055808"/>
                  <a:pt x="1202332" y="3061769"/>
                  <a:pt x="1182443" y="3061769"/>
                </a:cubicBezTo>
                <a:cubicBezTo>
                  <a:pt x="1160576" y="3061769"/>
                  <a:pt x="1156158" y="3059286"/>
                  <a:pt x="1152567" y="3044978"/>
                </a:cubicBezTo>
                <a:close/>
                <a:moveTo>
                  <a:pt x="3829081" y="2948024"/>
                </a:moveTo>
                <a:cubicBezTo>
                  <a:pt x="3829081" y="2930594"/>
                  <a:pt x="3854919" y="2896097"/>
                  <a:pt x="3904768" y="2846973"/>
                </a:cubicBezTo>
                <a:cubicBezTo>
                  <a:pt x="3946315" y="2806030"/>
                  <a:pt x="3969762" y="2798280"/>
                  <a:pt x="3982136" y="2821401"/>
                </a:cubicBezTo>
                <a:cubicBezTo>
                  <a:pt x="4007048" y="2867949"/>
                  <a:pt x="3965386" y="2922972"/>
                  <a:pt x="3882399" y="2953122"/>
                </a:cubicBezTo>
                <a:cubicBezTo>
                  <a:pt x="3846873" y="2966030"/>
                  <a:pt x="3829081" y="2964328"/>
                  <a:pt x="3829081" y="2948024"/>
                </a:cubicBezTo>
                <a:close/>
                <a:moveTo>
                  <a:pt x="2617435" y="2920477"/>
                </a:moveTo>
                <a:cubicBezTo>
                  <a:pt x="2607776" y="2910818"/>
                  <a:pt x="2606727" y="2875157"/>
                  <a:pt x="2616102" y="2875157"/>
                </a:cubicBezTo>
                <a:cubicBezTo>
                  <a:pt x="2619767" y="2875157"/>
                  <a:pt x="2622766" y="2871282"/>
                  <a:pt x="2622766" y="2866547"/>
                </a:cubicBezTo>
                <a:cubicBezTo>
                  <a:pt x="2622766" y="2854742"/>
                  <a:pt x="2672956" y="2807375"/>
                  <a:pt x="2709295" y="2784885"/>
                </a:cubicBezTo>
                <a:cubicBezTo>
                  <a:pt x="2743626" y="2763637"/>
                  <a:pt x="2792355" y="2758585"/>
                  <a:pt x="2802853" y="2775186"/>
                </a:cubicBezTo>
                <a:cubicBezTo>
                  <a:pt x="2814831" y="2794127"/>
                  <a:pt x="2809967" y="2824673"/>
                  <a:pt x="2791865" y="2844195"/>
                </a:cubicBezTo>
                <a:cubicBezTo>
                  <a:pt x="2769520" y="2868293"/>
                  <a:pt x="2714746" y="2902784"/>
                  <a:pt x="2675862" y="2917241"/>
                </a:cubicBezTo>
                <a:cubicBezTo>
                  <a:pt x="2640028" y="2930564"/>
                  <a:pt x="2628178" y="2931220"/>
                  <a:pt x="2617435" y="2920477"/>
                </a:cubicBezTo>
                <a:close/>
                <a:moveTo>
                  <a:pt x="1191517" y="2867652"/>
                </a:moveTo>
                <a:cubicBezTo>
                  <a:pt x="1175345" y="2863878"/>
                  <a:pt x="1163192" y="2857160"/>
                  <a:pt x="1163192" y="2851993"/>
                </a:cubicBezTo>
                <a:cubicBezTo>
                  <a:pt x="1163192" y="2847016"/>
                  <a:pt x="1183436" y="2833416"/>
                  <a:pt x="1208179" y="2821771"/>
                </a:cubicBezTo>
                <a:cubicBezTo>
                  <a:pt x="1289646" y="2783430"/>
                  <a:pt x="1298999" y="2778616"/>
                  <a:pt x="1311659" y="2768521"/>
                </a:cubicBezTo>
                <a:cubicBezTo>
                  <a:pt x="1318554" y="2763023"/>
                  <a:pt x="1328408" y="2750522"/>
                  <a:pt x="1333556" y="2740743"/>
                </a:cubicBezTo>
                <a:cubicBezTo>
                  <a:pt x="1341645" y="2725377"/>
                  <a:pt x="1341579" y="2720398"/>
                  <a:pt x="1333072" y="2704087"/>
                </a:cubicBezTo>
                <a:cubicBezTo>
                  <a:pt x="1318006" y="2675200"/>
                  <a:pt x="1320093" y="2655172"/>
                  <a:pt x="1338141" y="2655457"/>
                </a:cubicBezTo>
                <a:cubicBezTo>
                  <a:pt x="1346389" y="2655587"/>
                  <a:pt x="1360635" y="2659979"/>
                  <a:pt x="1369799" y="2665218"/>
                </a:cubicBezTo>
                <a:cubicBezTo>
                  <a:pt x="1398055" y="2681370"/>
                  <a:pt x="1438676" y="2677446"/>
                  <a:pt x="1481282" y="2654449"/>
                </a:cubicBezTo>
                <a:cubicBezTo>
                  <a:pt x="1502442" y="2643028"/>
                  <a:pt x="1521254" y="2631712"/>
                  <a:pt x="1523087" y="2629302"/>
                </a:cubicBezTo>
                <a:cubicBezTo>
                  <a:pt x="1531106" y="2618761"/>
                  <a:pt x="1563767" y="2601903"/>
                  <a:pt x="1576171" y="2601903"/>
                </a:cubicBezTo>
                <a:cubicBezTo>
                  <a:pt x="1593409" y="2601903"/>
                  <a:pt x="1594310" y="2624906"/>
                  <a:pt x="1578027" y="2649307"/>
                </a:cubicBezTo>
                <a:cubicBezTo>
                  <a:pt x="1554493" y="2684576"/>
                  <a:pt x="1491978" y="2750591"/>
                  <a:pt x="1453108" y="2781222"/>
                </a:cubicBezTo>
                <a:cubicBezTo>
                  <a:pt x="1368036" y="2848261"/>
                  <a:pt x="1260577" y="2883765"/>
                  <a:pt x="1191517" y="2867652"/>
                </a:cubicBezTo>
                <a:close/>
                <a:moveTo>
                  <a:pt x="3285639" y="2841400"/>
                </a:moveTo>
                <a:cubicBezTo>
                  <a:pt x="3278841" y="2830401"/>
                  <a:pt x="3288858" y="2787693"/>
                  <a:pt x="3304296" y="2761856"/>
                </a:cubicBezTo>
                <a:cubicBezTo>
                  <a:pt x="3338872" y="2703990"/>
                  <a:pt x="3437845" y="2609940"/>
                  <a:pt x="3499178" y="2576668"/>
                </a:cubicBezTo>
                <a:cubicBezTo>
                  <a:pt x="3552912" y="2547517"/>
                  <a:pt x="3608459" y="2535285"/>
                  <a:pt x="3645209" y="2544509"/>
                </a:cubicBezTo>
                <a:cubicBezTo>
                  <a:pt x="3662665" y="2548890"/>
                  <a:pt x="3670769" y="2575244"/>
                  <a:pt x="3654659" y="2575244"/>
                </a:cubicBezTo>
                <a:cubicBezTo>
                  <a:pt x="3650367" y="2575244"/>
                  <a:pt x="3628623" y="2584159"/>
                  <a:pt x="3606340" y="2595056"/>
                </a:cubicBezTo>
                <a:cubicBezTo>
                  <a:pt x="3563912" y="2615802"/>
                  <a:pt x="3487718" y="2679834"/>
                  <a:pt x="3432013" y="2741556"/>
                </a:cubicBezTo>
                <a:cubicBezTo>
                  <a:pt x="3377355" y="2802118"/>
                  <a:pt x="3346960" y="2829750"/>
                  <a:pt x="3324443" y="2839352"/>
                </a:cubicBezTo>
                <a:cubicBezTo>
                  <a:pt x="3298638" y="2850356"/>
                  <a:pt x="3291410" y="2850737"/>
                  <a:pt x="3285639" y="2841400"/>
                </a:cubicBezTo>
                <a:close/>
                <a:moveTo>
                  <a:pt x="4069011" y="2764313"/>
                </a:moveTo>
                <a:cubicBezTo>
                  <a:pt x="4047423" y="2757553"/>
                  <a:pt x="4032651" y="2726058"/>
                  <a:pt x="4030129" y="2681412"/>
                </a:cubicBezTo>
                <a:cubicBezTo>
                  <a:pt x="4027265" y="2630728"/>
                  <a:pt x="4036720" y="2615232"/>
                  <a:pt x="4070511" y="2615232"/>
                </a:cubicBezTo>
                <a:cubicBezTo>
                  <a:pt x="4085975" y="2615232"/>
                  <a:pt x="4097215" y="2621907"/>
                  <a:pt x="4115976" y="2642228"/>
                </a:cubicBezTo>
                <a:cubicBezTo>
                  <a:pt x="4163312" y="2693503"/>
                  <a:pt x="4154365" y="2756374"/>
                  <a:pt x="4098565" y="2764570"/>
                </a:cubicBezTo>
                <a:cubicBezTo>
                  <a:pt x="4087809" y="2766150"/>
                  <a:pt x="4074510" y="2766034"/>
                  <a:pt x="4069011" y="2764312"/>
                </a:cubicBezTo>
                <a:close/>
                <a:moveTo>
                  <a:pt x="2329519" y="2645665"/>
                </a:moveTo>
                <a:cubicBezTo>
                  <a:pt x="2329519" y="2635949"/>
                  <a:pt x="2332573" y="2624377"/>
                  <a:pt x="2336307" y="2619950"/>
                </a:cubicBezTo>
                <a:cubicBezTo>
                  <a:pt x="2361023" y="2590641"/>
                  <a:pt x="2369508" y="2579383"/>
                  <a:pt x="2369515" y="2575890"/>
                </a:cubicBezTo>
                <a:cubicBezTo>
                  <a:pt x="2369520" y="2573702"/>
                  <a:pt x="2377156" y="2563036"/>
                  <a:pt x="2386485" y="2552188"/>
                </a:cubicBezTo>
                <a:cubicBezTo>
                  <a:pt x="2410107" y="2524721"/>
                  <a:pt x="2406316" y="2501824"/>
                  <a:pt x="2375774" y="2487494"/>
                </a:cubicBezTo>
                <a:cubicBezTo>
                  <a:pt x="2362725" y="2481371"/>
                  <a:pt x="2347843" y="2471294"/>
                  <a:pt x="2342702" y="2465100"/>
                </a:cubicBezTo>
                <a:cubicBezTo>
                  <a:pt x="2334558" y="2455287"/>
                  <a:pt x="2334988" y="2452642"/>
                  <a:pt x="2346040" y="2444561"/>
                </a:cubicBezTo>
                <a:cubicBezTo>
                  <a:pt x="2353017" y="2439459"/>
                  <a:pt x="2368272" y="2435285"/>
                  <a:pt x="2379940" y="2435285"/>
                </a:cubicBezTo>
                <a:cubicBezTo>
                  <a:pt x="2412685" y="2435285"/>
                  <a:pt x="2492136" y="2404864"/>
                  <a:pt x="2514839" y="2383633"/>
                </a:cubicBezTo>
                <a:cubicBezTo>
                  <a:pt x="2519739" y="2379051"/>
                  <a:pt x="2525783" y="2375200"/>
                  <a:pt x="2528270" y="2375076"/>
                </a:cubicBezTo>
                <a:cubicBezTo>
                  <a:pt x="2530758" y="2374951"/>
                  <a:pt x="2548924" y="2360294"/>
                  <a:pt x="2568641" y="2342505"/>
                </a:cubicBezTo>
                <a:cubicBezTo>
                  <a:pt x="2636017" y="2281714"/>
                  <a:pt x="2696078" y="2265717"/>
                  <a:pt x="2696078" y="2308562"/>
                </a:cubicBezTo>
                <a:cubicBezTo>
                  <a:pt x="2696078" y="2318712"/>
                  <a:pt x="2691580" y="2330751"/>
                  <a:pt x="2686081" y="2335314"/>
                </a:cubicBezTo>
                <a:cubicBezTo>
                  <a:pt x="2680583" y="2339877"/>
                  <a:pt x="2676084" y="2347492"/>
                  <a:pt x="2676084" y="2352236"/>
                </a:cubicBezTo>
                <a:cubicBezTo>
                  <a:pt x="2676084" y="2356980"/>
                  <a:pt x="2673835" y="2361862"/>
                  <a:pt x="2671086" y="2363084"/>
                </a:cubicBezTo>
                <a:cubicBezTo>
                  <a:pt x="2668336" y="2364306"/>
                  <a:pt x="2652714" y="2382890"/>
                  <a:pt x="2636369" y="2404383"/>
                </a:cubicBezTo>
                <a:cubicBezTo>
                  <a:pt x="2577121" y="2482290"/>
                  <a:pt x="2387630" y="2648745"/>
                  <a:pt x="2346414" y="2659090"/>
                </a:cubicBezTo>
                <a:cubicBezTo>
                  <a:pt x="2331513" y="2662830"/>
                  <a:pt x="2329519" y="2661245"/>
                  <a:pt x="2329519" y="2645665"/>
                </a:cubicBezTo>
                <a:close/>
                <a:moveTo>
                  <a:pt x="1749417" y="2646678"/>
                </a:moveTo>
                <a:cubicBezTo>
                  <a:pt x="1726694" y="2628712"/>
                  <a:pt x="1703035" y="2589766"/>
                  <a:pt x="1703035" y="2570329"/>
                </a:cubicBezTo>
                <a:cubicBezTo>
                  <a:pt x="1703035" y="2547237"/>
                  <a:pt x="1711819" y="2541920"/>
                  <a:pt x="1749973" y="2541920"/>
                </a:cubicBezTo>
                <a:cubicBezTo>
                  <a:pt x="1794540" y="2541920"/>
                  <a:pt x="1818214" y="2580427"/>
                  <a:pt x="1803612" y="2629165"/>
                </a:cubicBezTo>
                <a:cubicBezTo>
                  <a:pt x="1797002" y="2651229"/>
                  <a:pt x="1793039" y="2655188"/>
                  <a:pt x="1777745" y="2655009"/>
                </a:cubicBezTo>
                <a:cubicBezTo>
                  <a:pt x="1767812" y="2654892"/>
                  <a:pt x="1755064" y="2651143"/>
                  <a:pt x="1749417" y="2646678"/>
                </a:cubicBezTo>
                <a:close/>
                <a:moveTo>
                  <a:pt x="4623850" y="2634957"/>
                </a:moveTo>
                <a:cubicBezTo>
                  <a:pt x="4594252" y="2623183"/>
                  <a:pt x="4607446" y="2570746"/>
                  <a:pt x="4649940" y="2531264"/>
                </a:cubicBezTo>
                <a:cubicBezTo>
                  <a:pt x="4683795" y="2499810"/>
                  <a:pt x="4703270" y="2488603"/>
                  <a:pt x="4724076" y="2488603"/>
                </a:cubicBezTo>
                <a:cubicBezTo>
                  <a:pt x="4793277" y="2488603"/>
                  <a:pt x="4778592" y="2545745"/>
                  <a:pt x="4692163" y="2612772"/>
                </a:cubicBezTo>
                <a:cubicBezTo>
                  <a:pt x="4660152" y="2637598"/>
                  <a:pt x="4643821" y="2642901"/>
                  <a:pt x="4623850" y="2634957"/>
                </a:cubicBezTo>
                <a:close/>
                <a:moveTo>
                  <a:pt x="2925709" y="2585544"/>
                </a:moveTo>
                <a:cubicBezTo>
                  <a:pt x="2912841" y="2572677"/>
                  <a:pt x="2909350" y="2562292"/>
                  <a:pt x="2909350" y="2536892"/>
                </a:cubicBezTo>
                <a:cubicBezTo>
                  <a:pt x="2909350" y="2480357"/>
                  <a:pt x="2941825" y="2471027"/>
                  <a:pt x="2983075" y="2515710"/>
                </a:cubicBezTo>
                <a:cubicBezTo>
                  <a:pt x="3028786" y="2565223"/>
                  <a:pt x="3024127" y="2601903"/>
                  <a:pt x="2972127" y="2601903"/>
                </a:cubicBezTo>
                <a:cubicBezTo>
                  <a:pt x="2949098" y="2601903"/>
                  <a:pt x="2938241" y="2598077"/>
                  <a:pt x="2925709" y="2585544"/>
                </a:cubicBezTo>
                <a:close/>
                <a:moveTo>
                  <a:pt x="4199222" y="2546259"/>
                </a:moveTo>
                <a:cubicBezTo>
                  <a:pt x="4185164" y="2535979"/>
                  <a:pt x="4175539" y="2468608"/>
                  <a:pt x="4188129" y="2468608"/>
                </a:cubicBezTo>
                <a:cubicBezTo>
                  <a:pt x="4192260" y="2468608"/>
                  <a:pt x="4195641" y="2464057"/>
                  <a:pt x="4195641" y="2458494"/>
                </a:cubicBezTo>
                <a:cubicBezTo>
                  <a:pt x="4195641" y="2452930"/>
                  <a:pt x="4206559" y="2437776"/>
                  <a:pt x="4219903" y="2424818"/>
                </a:cubicBezTo>
                <a:cubicBezTo>
                  <a:pt x="4237402" y="2407823"/>
                  <a:pt x="4249012" y="2401819"/>
                  <a:pt x="4261557" y="2403275"/>
                </a:cubicBezTo>
                <a:cubicBezTo>
                  <a:pt x="4277634" y="2405141"/>
                  <a:pt x="4278877" y="2407593"/>
                  <a:pt x="4277980" y="2435676"/>
                </a:cubicBezTo>
                <a:cubicBezTo>
                  <a:pt x="4276784" y="2473160"/>
                  <a:pt x="4251092" y="2523939"/>
                  <a:pt x="4221753" y="2546806"/>
                </a:cubicBezTo>
                <a:cubicBezTo>
                  <a:pt x="4213357" y="2553350"/>
                  <a:pt x="4208767" y="2553238"/>
                  <a:pt x="4199222" y="2546259"/>
                </a:cubicBezTo>
                <a:close/>
                <a:moveTo>
                  <a:pt x="4409074" y="2418818"/>
                </a:moveTo>
                <a:cubicBezTo>
                  <a:pt x="4393732" y="2400331"/>
                  <a:pt x="4398002" y="2363189"/>
                  <a:pt x="4417738" y="2343456"/>
                </a:cubicBezTo>
                <a:cubicBezTo>
                  <a:pt x="4448847" y="2312352"/>
                  <a:pt x="4515868" y="2322195"/>
                  <a:pt x="4515336" y="2357790"/>
                </a:cubicBezTo>
                <a:cubicBezTo>
                  <a:pt x="4515076" y="2375234"/>
                  <a:pt x="4505896" y="2387222"/>
                  <a:pt x="4474931" y="2410563"/>
                </a:cubicBezTo>
                <a:cubicBezTo>
                  <a:pt x="4448469" y="2430509"/>
                  <a:pt x="4421575" y="2433880"/>
                  <a:pt x="4409074" y="2418818"/>
                </a:cubicBezTo>
                <a:close/>
                <a:moveTo>
                  <a:pt x="2864933" y="2324864"/>
                </a:moveTo>
                <a:cubicBezTo>
                  <a:pt x="2862727" y="2319117"/>
                  <a:pt x="2868603" y="2298873"/>
                  <a:pt x="2877989" y="2279877"/>
                </a:cubicBezTo>
                <a:cubicBezTo>
                  <a:pt x="2898373" y="2238628"/>
                  <a:pt x="2894883" y="2236538"/>
                  <a:pt x="2836665" y="2255137"/>
                </a:cubicBezTo>
                <a:cubicBezTo>
                  <a:pt x="2755631" y="2281024"/>
                  <a:pt x="2731786" y="2266463"/>
                  <a:pt x="2781054" y="2221176"/>
                </a:cubicBezTo>
                <a:cubicBezTo>
                  <a:pt x="2821658" y="2183852"/>
                  <a:pt x="2837468" y="2175361"/>
                  <a:pt x="2866357" y="2175361"/>
                </a:cubicBezTo>
                <a:cubicBezTo>
                  <a:pt x="2889296" y="2175361"/>
                  <a:pt x="2898738" y="2179976"/>
                  <a:pt x="2924857" y="2203955"/>
                </a:cubicBezTo>
                <a:cubicBezTo>
                  <a:pt x="2951923" y="2228805"/>
                  <a:pt x="2955995" y="2236007"/>
                  <a:pt x="2955942" y="2258939"/>
                </a:cubicBezTo>
                <a:cubicBezTo>
                  <a:pt x="2955882" y="2286278"/>
                  <a:pt x="2939996" y="2304793"/>
                  <a:pt x="2897843" y="2326663"/>
                </a:cubicBezTo>
                <a:cubicBezTo>
                  <a:pt x="2876147" y="2337918"/>
                  <a:pt x="2869809" y="2337572"/>
                  <a:pt x="2864933" y="2324864"/>
                </a:cubicBezTo>
                <a:close/>
                <a:moveTo>
                  <a:pt x="6442067" y="3987489"/>
                </a:moveTo>
                <a:cubicBezTo>
                  <a:pt x="6468119" y="3975153"/>
                  <a:pt x="6539230" y="3930873"/>
                  <a:pt x="6548288" y="3921346"/>
                </a:cubicBezTo>
                <a:cubicBezTo>
                  <a:pt x="6550121" y="3919418"/>
                  <a:pt x="6565117" y="3907465"/>
                  <a:pt x="6581612" y="3894783"/>
                </a:cubicBezTo>
                <a:cubicBezTo>
                  <a:pt x="6598107" y="3882101"/>
                  <a:pt x="6614940" y="3868682"/>
                  <a:pt x="6619018" y="3864964"/>
                </a:cubicBezTo>
                <a:cubicBezTo>
                  <a:pt x="6623096" y="3861245"/>
                  <a:pt x="6645274" y="3841809"/>
                  <a:pt x="6668302" y="3821772"/>
                </a:cubicBezTo>
                <a:cubicBezTo>
                  <a:pt x="6691331" y="3801735"/>
                  <a:pt x="6713491" y="3782241"/>
                  <a:pt x="6717547" y="3778451"/>
                </a:cubicBezTo>
                <a:cubicBezTo>
                  <a:pt x="6721604" y="3774662"/>
                  <a:pt x="6747412" y="3752071"/>
                  <a:pt x="6774898" y="3728248"/>
                </a:cubicBezTo>
                <a:cubicBezTo>
                  <a:pt x="6802385" y="3704426"/>
                  <a:pt x="6826374" y="3683329"/>
                  <a:pt x="6828207" y="3681366"/>
                </a:cubicBezTo>
                <a:cubicBezTo>
                  <a:pt x="6830040" y="3679402"/>
                  <a:pt x="6839238" y="3671901"/>
                  <a:pt x="6848646" y="3664697"/>
                </a:cubicBezTo>
                <a:cubicBezTo>
                  <a:pt x="6864314" y="3652699"/>
                  <a:pt x="6939894" y="3587805"/>
                  <a:pt x="6957419" y="3571303"/>
                </a:cubicBezTo>
                <a:cubicBezTo>
                  <a:pt x="6976306" y="3553518"/>
                  <a:pt x="7040797" y="3508460"/>
                  <a:pt x="7064804" y="3496275"/>
                </a:cubicBezTo>
                <a:cubicBezTo>
                  <a:pt x="7098775" y="3479034"/>
                  <a:pt x="7150126" y="3440420"/>
                  <a:pt x="7200243" y="3394431"/>
                </a:cubicBezTo>
                <a:cubicBezTo>
                  <a:pt x="7221870" y="3374586"/>
                  <a:pt x="7252728" y="3346623"/>
                  <a:pt x="7268817" y="3332292"/>
                </a:cubicBezTo>
                <a:cubicBezTo>
                  <a:pt x="7284906" y="3317961"/>
                  <a:pt x="7328010" y="3278972"/>
                  <a:pt x="7364604" y="3245651"/>
                </a:cubicBezTo>
                <a:cubicBezTo>
                  <a:pt x="7421557" y="3193790"/>
                  <a:pt x="7445823" y="3171862"/>
                  <a:pt x="7490654" y="3131748"/>
                </a:cubicBezTo>
                <a:cubicBezTo>
                  <a:pt x="7500116" y="3123282"/>
                  <a:pt x="7575171" y="3060715"/>
                  <a:pt x="7586550" y="3051809"/>
                </a:cubicBezTo>
                <a:cubicBezTo>
                  <a:pt x="7591260" y="3048123"/>
                  <a:pt x="7598757" y="3042052"/>
                  <a:pt x="7603212" y="3038319"/>
                </a:cubicBezTo>
                <a:cubicBezTo>
                  <a:pt x="7607667" y="3034585"/>
                  <a:pt x="7635252" y="3012092"/>
                  <a:pt x="7664511" y="2988333"/>
                </a:cubicBezTo>
                <a:cubicBezTo>
                  <a:pt x="7733719" y="2932137"/>
                  <a:pt x="7764162" y="2905112"/>
                  <a:pt x="7799235" y="2868737"/>
                </a:cubicBezTo>
                <a:cubicBezTo>
                  <a:pt x="7829916" y="2836917"/>
                  <a:pt x="7834984" y="2825634"/>
                  <a:pt x="7816252" y="2830858"/>
                </a:cubicBezTo>
                <a:cubicBezTo>
                  <a:pt x="7778523" y="2841380"/>
                  <a:pt x="7770943" y="2844027"/>
                  <a:pt x="7767933" y="2847730"/>
                </a:cubicBezTo>
                <a:cubicBezTo>
                  <a:pt x="7766100" y="2849985"/>
                  <a:pt x="7745214" y="2865133"/>
                  <a:pt x="7721519" y="2881391"/>
                </a:cubicBezTo>
                <a:cubicBezTo>
                  <a:pt x="7687240" y="2904912"/>
                  <a:pt x="7671238" y="2911550"/>
                  <a:pt x="7643208" y="2913874"/>
                </a:cubicBezTo>
                <a:cubicBezTo>
                  <a:pt x="7610816" y="2916560"/>
                  <a:pt x="7607979" y="2915655"/>
                  <a:pt x="7607979" y="2902634"/>
                </a:cubicBezTo>
                <a:cubicBezTo>
                  <a:pt x="7607979" y="2878336"/>
                  <a:pt x="7663238" y="2830563"/>
                  <a:pt x="7896805" y="2652935"/>
                </a:cubicBezTo>
                <a:cubicBezTo>
                  <a:pt x="7907202" y="2645028"/>
                  <a:pt x="7919213" y="2635560"/>
                  <a:pt x="7923498" y="2631894"/>
                </a:cubicBezTo>
                <a:cubicBezTo>
                  <a:pt x="7927782" y="2628228"/>
                  <a:pt x="7953766" y="2610234"/>
                  <a:pt x="7981239" y="2591906"/>
                </a:cubicBezTo>
                <a:cubicBezTo>
                  <a:pt x="8008711" y="2573578"/>
                  <a:pt x="8032689" y="2557083"/>
                  <a:pt x="8034522" y="2555250"/>
                </a:cubicBezTo>
                <a:cubicBezTo>
                  <a:pt x="8036354" y="2553417"/>
                  <a:pt x="8060347" y="2536922"/>
                  <a:pt x="8087839" y="2518594"/>
                </a:cubicBezTo>
                <a:cubicBezTo>
                  <a:pt x="8115331" y="2500266"/>
                  <a:pt x="8139324" y="2483771"/>
                  <a:pt x="8141157" y="2481938"/>
                </a:cubicBezTo>
                <a:cubicBezTo>
                  <a:pt x="8142990" y="2480105"/>
                  <a:pt x="8166983" y="2463610"/>
                  <a:pt x="8194475" y="2445282"/>
                </a:cubicBezTo>
                <a:cubicBezTo>
                  <a:pt x="8221967" y="2426954"/>
                  <a:pt x="8245960" y="2410296"/>
                  <a:pt x="8247793" y="2408265"/>
                </a:cubicBezTo>
                <a:cubicBezTo>
                  <a:pt x="8249626" y="2406234"/>
                  <a:pt x="8302110" y="2373904"/>
                  <a:pt x="8364425" y="2336421"/>
                </a:cubicBezTo>
                <a:cubicBezTo>
                  <a:pt x="8426740" y="2298938"/>
                  <a:pt x="8482224" y="2265274"/>
                  <a:pt x="8487722" y="2261611"/>
                </a:cubicBezTo>
                <a:cubicBezTo>
                  <a:pt x="8493221" y="2257947"/>
                  <a:pt x="8502968" y="2253188"/>
                  <a:pt x="8509383" y="2251034"/>
                </a:cubicBezTo>
                <a:cubicBezTo>
                  <a:pt x="8515798" y="2248880"/>
                  <a:pt x="8521046" y="2244671"/>
                  <a:pt x="8521046" y="2241680"/>
                </a:cubicBezTo>
                <a:cubicBezTo>
                  <a:pt x="8521046" y="2238689"/>
                  <a:pt x="8527375" y="2234233"/>
                  <a:pt x="8535109" y="2231778"/>
                </a:cubicBezTo>
                <a:cubicBezTo>
                  <a:pt x="8542844" y="2229323"/>
                  <a:pt x="8557089" y="2220873"/>
                  <a:pt x="8566767" y="2213001"/>
                </a:cubicBezTo>
                <a:cubicBezTo>
                  <a:pt x="8680138" y="2120769"/>
                  <a:pt x="8664129" y="2079163"/>
                  <a:pt x="8515642" y="2080126"/>
                </a:cubicBezTo>
                <a:cubicBezTo>
                  <a:pt x="8463736" y="2080463"/>
                  <a:pt x="8438975" y="2083489"/>
                  <a:pt x="8424408" y="2091277"/>
                </a:cubicBezTo>
                <a:cubicBezTo>
                  <a:pt x="8413411" y="2097156"/>
                  <a:pt x="8400732" y="2101985"/>
                  <a:pt x="8396233" y="2102008"/>
                </a:cubicBezTo>
                <a:cubicBezTo>
                  <a:pt x="8385782" y="2102061"/>
                  <a:pt x="8319891" y="2137646"/>
                  <a:pt x="8282093" y="2163652"/>
                </a:cubicBezTo>
                <a:cubicBezTo>
                  <a:pt x="8258919" y="2179596"/>
                  <a:pt x="8162767" y="2259448"/>
                  <a:pt x="8147822" y="2275160"/>
                </a:cubicBezTo>
                <a:cubicBezTo>
                  <a:pt x="8132044" y="2291749"/>
                  <a:pt x="8029027" y="2379310"/>
                  <a:pt x="7994533" y="2405450"/>
                </a:cubicBezTo>
                <a:cubicBezTo>
                  <a:pt x="7947128" y="2441376"/>
                  <a:pt x="7938108" y="2448427"/>
                  <a:pt x="7925989" y="2459037"/>
                </a:cubicBezTo>
                <a:cubicBezTo>
                  <a:pt x="7908831" y="2474056"/>
                  <a:pt x="7817206" y="2540188"/>
                  <a:pt x="7803442" y="2547486"/>
                </a:cubicBezTo>
                <a:cubicBezTo>
                  <a:pt x="7795481" y="2551708"/>
                  <a:pt x="7784984" y="2559043"/>
                  <a:pt x="7780116" y="2563787"/>
                </a:cubicBezTo>
                <a:cubicBezTo>
                  <a:pt x="7775248" y="2568530"/>
                  <a:pt x="7759269" y="2579638"/>
                  <a:pt x="7744606" y="2588471"/>
                </a:cubicBezTo>
                <a:cubicBezTo>
                  <a:pt x="7729944" y="2597304"/>
                  <a:pt x="7716448" y="2606499"/>
                  <a:pt x="7714615" y="2608904"/>
                </a:cubicBezTo>
                <a:cubicBezTo>
                  <a:pt x="7709018" y="2616248"/>
                  <a:pt x="7631867" y="2655191"/>
                  <a:pt x="7622885" y="2655206"/>
                </a:cubicBezTo>
                <a:cubicBezTo>
                  <a:pt x="7618253" y="2655213"/>
                  <a:pt x="7609256" y="2657779"/>
                  <a:pt x="7602890" y="2660905"/>
                </a:cubicBezTo>
                <a:cubicBezTo>
                  <a:pt x="7596525" y="2664031"/>
                  <a:pt x="7579731" y="2672184"/>
                  <a:pt x="7565568" y="2679023"/>
                </a:cubicBezTo>
                <a:cubicBezTo>
                  <a:pt x="7551406" y="2685863"/>
                  <a:pt x="7519916" y="2713656"/>
                  <a:pt x="7495589" y="2740787"/>
                </a:cubicBezTo>
                <a:cubicBezTo>
                  <a:pt x="7417466" y="2827915"/>
                  <a:pt x="7377643" y="2863938"/>
                  <a:pt x="7250161" y="2962798"/>
                </a:cubicBezTo>
                <a:cubicBezTo>
                  <a:pt x="7132956" y="3053689"/>
                  <a:pt x="6971180" y="3155075"/>
                  <a:pt x="6943357" y="3155075"/>
                </a:cubicBezTo>
                <a:cubicBezTo>
                  <a:pt x="6938674" y="3155075"/>
                  <a:pt x="6934842" y="3157749"/>
                  <a:pt x="6934842" y="3161017"/>
                </a:cubicBezTo>
                <a:cubicBezTo>
                  <a:pt x="6934842" y="3164285"/>
                  <a:pt x="6927815" y="3168723"/>
                  <a:pt x="6919224" y="3170879"/>
                </a:cubicBezTo>
                <a:cubicBezTo>
                  <a:pt x="6910635" y="3173035"/>
                  <a:pt x="6895639" y="3182766"/>
                  <a:pt x="6885901" y="3192505"/>
                </a:cubicBezTo>
                <a:cubicBezTo>
                  <a:pt x="6869629" y="3208777"/>
                  <a:pt x="6868195" y="3214614"/>
                  <a:pt x="6868195" y="3264619"/>
                </a:cubicBezTo>
                <a:cubicBezTo>
                  <a:pt x="6868195" y="3322507"/>
                  <a:pt x="6862694" y="3335022"/>
                  <a:pt x="6837248" y="3335022"/>
                </a:cubicBezTo>
                <a:cubicBezTo>
                  <a:pt x="6823338" y="3335022"/>
                  <a:pt x="6814460" y="3326413"/>
                  <a:pt x="6768526" y="3268375"/>
                </a:cubicBezTo>
                <a:lnTo>
                  <a:pt x="6755338" y="3251713"/>
                </a:lnTo>
                <a:lnTo>
                  <a:pt x="6755118" y="3283138"/>
                </a:lnTo>
                <a:cubicBezTo>
                  <a:pt x="6754905" y="3313087"/>
                  <a:pt x="6738456" y="3374605"/>
                  <a:pt x="6728767" y="3381676"/>
                </a:cubicBezTo>
                <a:cubicBezTo>
                  <a:pt x="6726256" y="3383508"/>
                  <a:pt x="6717559" y="3395945"/>
                  <a:pt x="6709439" y="3409313"/>
                </a:cubicBezTo>
                <a:cubicBezTo>
                  <a:pt x="6696109" y="3431260"/>
                  <a:pt x="6661744" y="3465087"/>
                  <a:pt x="6620723" y="3496642"/>
                </a:cubicBezTo>
                <a:cubicBezTo>
                  <a:pt x="6587542" y="3522167"/>
                  <a:pt x="6561086" y="3503867"/>
                  <a:pt x="6585157" y="3472042"/>
                </a:cubicBezTo>
                <a:cubicBezTo>
                  <a:pt x="6608128" y="3441671"/>
                  <a:pt x="6591727" y="3452952"/>
                  <a:pt x="6549956" y="3496253"/>
                </a:cubicBezTo>
                <a:cubicBezTo>
                  <a:pt x="6485793" y="3562763"/>
                  <a:pt x="6411366" y="3614941"/>
                  <a:pt x="6380655" y="3614941"/>
                </a:cubicBezTo>
                <a:cubicBezTo>
                  <a:pt x="6374315" y="3614941"/>
                  <a:pt x="6367274" y="3617940"/>
                  <a:pt x="6365008" y="3621605"/>
                </a:cubicBezTo>
                <a:cubicBezTo>
                  <a:pt x="6362743" y="3625271"/>
                  <a:pt x="6354711" y="3628270"/>
                  <a:pt x="6347159" y="3628270"/>
                </a:cubicBezTo>
                <a:cubicBezTo>
                  <a:pt x="6335439" y="3628270"/>
                  <a:pt x="6258270" y="3669738"/>
                  <a:pt x="6248376" y="3681353"/>
                </a:cubicBezTo>
                <a:cubicBezTo>
                  <a:pt x="6246543" y="3683505"/>
                  <a:pt x="6231548" y="3695533"/>
                  <a:pt x="6215052" y="3708082"/>
                </a:cubicBezTo>
                <a:cubicBezTo>
                  <a:pt x="6146021" y="3760602"/>
                  <a:pt x="6071583" y="3849858"/>
                  <a:pt x="6067427" y="3885097"/>
                </a:cubicBezTo>
                <a:cubicBezTo>
                  <a:pt x="6065275" y="3903338"/>
                  <a:pt x="6066882" y="3905026"/>
                  <a:pt x="6088349" y="3907063"/>
                </a:cubicBezTo>
                <a:cubicBezTo>
                  <a:pt x="6111599" y="3909270"/>
                  <a:pt x="6150347" y="3899473"/>
                  <a:pt x="6181729" y="3883453"/>
                </a:cubicBezTo>
                <a:cubicBezTo>
                  <a:pt x="6190893" y="3878775"/>
                  <a:pt x="6201890" y="3874929"/>
                  <a:pt x="6206166" y="3874906"/>
                </a:cubicBezTo>
                <a:cubicBezTo>
                  <a:pt x="6210443" y="3874886"/>
                  <a:pt x="6214941" y="3872616"/>
                  <a:pt x="6216163" y="3869866"/>
                </a:cubicBezTo>
                <a:cubicBezTo>
                  <a:pt x="6217385" y="3867117"/>
                  <a:pt x="6231881" y="3857978"/>
                  <a:pt x="6248376" y="3849557"/>
                </a:cubicBezTo>
                <a:cubicBezTo>
                  <a:pt x="6301486" y="3822443"/>
                  <a:pt x="6458121" y="3716476"/>
                  <a:pt x="6489671" y="3686316"/>
                </a:cubicBezTo>
                <a:cubicBezTo>
                  <a:pt x="6494419" y="3681777"/>
                  <a:pt x="6511799" y="3667688"/>
                  <a:pt x="6528294" y="3655005"/>
                </a:cubicBezTo>
                <a:cubicBezTo>
                  <a:pt x="6544790" y="3642323"/>
                  <a:pt x="6559785" y="3630190"/>
                  <a:pt x="6561618" y="3628044"/>
                </a:cubicBezTo>
                <a:cubicBezTo>
                  <a:pt x="6570433" y="3617719"/>
                  <a:pt x="6729030" y="3496848"/>
                  <a:pt x="6759040" y="3477584"/>
                </a:cubicBezTo>
                <a:cubicBezTo>
                  <a:pt x="6796217" y="3453718"/>
                  <a:pt x="6824699" y="3443918"/>
                  <a:pt x="6830342" y="3453051"/>
                </a:cubicBezTo>
                <a:cubicBezTo>
                  <a:pt x="6839534" y="3467924"/>
                  <a:pt x="6804408" y="3509822"/>
                  <a:pt x="6696184" y="3613072"/>
                </a:cubicBezTo>
                <a:cubicBezTo>
                  <a:pt x="6507415" y="3793164"/>
                  <a:pt x="6433158" y="3868547"/>
                  <a:pt x="6396294" y="3917513"/>
                </a:cubicBezTo>
                <a:cubicBezTo>
                  <a:pt x="6361513" y="3963711"/>
                  <a:pt x="6358264" y="3971517"/>
                  <a:pt x="6365722" y="3990952"/>
                </a:cubicBezTo>
                <a:cubicBezTo>
                  <a:pt x="6371460" y="4005907"/>
                  <a:pt x="6406533" y="4004316"/>
                  <a:pt x="6442067" y="3987489"/>
                </a:cubicBezTo>
                <a:close/>
                <a:moveTo>
                  <a:pt x="6909850" y="3443668"/>
                </a:moveTo>
                <a:cubicBezTo>
                  <a:pt x="6904975" y="3441842"/>
                  <a:pt x="6901519" y="3428753"/>
                  <a:pt x="6901519" y="3412111"/>
                </a:cubicBezTo>
                <a:cubicBezTo>
                  <a:pt x="6901519" y="3368904"/>
                  <a:pt x="6937797" y="3322601"/>
                  <a:pt x="7022357" y="3257880"/>
                </a:cubicBezTo>
                <a:cubicBezTo>
                  <a:pt x="7045703" y="3240012"/>
                  <a:pt x="7070484" y="3220193"/>
                  <a:pt x="7077425" y="3213839"/>
                </a:cubicBezTo>
                <a:cubicBezTo>
                  <a:pt x="7084367" y="3207484"/>
                  <a:pt x="7136851" y="3171012"/>
                  <a:pt x="7194058" y="3132790"/>
                </a:cubicBezTo>
                <a:cubicBezTo>
                  <a:pt x="7423878" y="2979236"/>
                  <a:pt x="7518888" y="2931422"/>
                  <a:pt x="7541073" y="2958154"/>
                </a:cubicBezTo>
                <a:cubicBezTo>
                  <a:pt x="7557533" y="2977986"/>
                  <a:pt x="7504165" y="3033905"/>
                  <a:pt x="7409126" y="3096408"/>
                </a:cubicBezTo>
                <a:cubicBezTo>
                  <a:pt x="7377370" y="3117292"/>
                  <a:pt x="7348380" y="3136962"/>
                  <a:pt x="7344705" y="3140118"/>
                </a:cubicBezTo>
                <a:cubicBezTo>
                  <a:pt x="7341029" y="3143274"/>
                  <a:pt x="7316320" y="3158749"/>
                  <a:pt x="7289797" y="3174507"/>
                </a:cubicBezTo>
                <a:cubicBezTo>
                  <a:pt x="7263273" y="3190264"/>
                  <a:pt x="7221878" y="3222467"/>
                  <a:pt x="7197808" y="3246068"/>
                </a:cubicBezTo>
                <a:cubicBezTo>
                  <a:pt x="7153109" y="3289895"/>
                  <a:pt x="7133232" y="3301699"/>
                  <a:pt x="7104125" y="3301699"/>
                </a:cubicBezTo>
                <a:cubicBezTo>
                  <a:pt x="7079919" y="3301699"/>
                  <a:pt x="7057290" y="3317832"/>
                  <a:pt x="7001489" y="3374872"/>
                </a:cubicBezTo>
                <a:cubicBezTo>
                  <a:pt x="6947420" y="3430143"/>
                  <a:pt x="6922896" y="3448554"/>
                  <a:pt x="6909850" y="3443668"/>
                </a:cubicBezTo>
                <a:close/>
                <a:moveTo>
                  <a:pt x="7198989" y="3963970"/>
                </a:moveTo>
                <a:cubicBezTo>
                  <a:pt x="7236039" y="3946388"/>
                  <a:pt x="7259211" y="3902166"/>
                  <a:pt x="7226424" y="3911609"/>
                </a:cubicBezTo>
                <a:cubicBezTo>
                  <a:pt x="7200083" y="3919196"/>
                  <a:pt x="7151854" y="3942509"/>
                  <a:pt x="7139146" y="3953798"/>
                </a:cubicBezTo>
                <a:cubicBezTo>
                  <a:pt x="7127280" y="3964339"/>
                  <a:pt x="7127398" y="3964879"/>
                  <a:pt x="7142479" y="3969115"/>
                </a:cubicBezTo>
                <a:cubicBezTo>
                  <a:pt x="7167479" y="3976139"/>
                  <a:pt x="7174737" y="3975478"/>
                  <a:pt x="7198989" y="3963970"/>
                </a:cubicBezTo>
                <a:close/>
                <a:moveTo>
                  <a:pt x="3945394" y="3865385"/>
                </a:moveTo>
                <a:cubicBezTo>
                  <a:pt x="3959228" y="3860629"/>
                  <a:pt x="3978936" y="3848820"/>
                  <a:pt x="3989190" y="3839142"/>
                </a:cubicBezTo>
                <a:cubicBezTo>
                  <a:pt x="4009617" y="3819863"/>
                  <a:pt x="4035688" y="3815602"/>
                  <a:pt x="4035688" y="3831544"/>
                </a:cubicBezTo>
                <a:cubicBezTo>
                  <a:pt x="4035688" y="3849495"/>
                  <a:pt x="4052008" y="3841982"/>
                  <a:pt x="4068361" y="3816503"/>
                </a:cubicBezTo>
                <a:cubicBezTo>
                  <a:pt x="4077167" y="3802782"/>
                  <a:pt x="4089913" y="3783430"/>
                  <a:pt x="4096686" y="3773498"/>
                </a:cubicBezTo>
                <a:cubicBezTo>
                  <a:pt x="4103458" y="3763566"/>
                  <a:pt x="4109000" y="3753759"/>
                  <a:pt x="4109000" y="3751705"/>
                </a:cubicBezTo>
                <a:cubicBezTo>
                  <a:pt x="4109000" y="3749651"/>
                  <a:pt x="4116025" y="3736783"/>
                  <a:pt x="4124611" y="3723110"/>
                </a:cubicBezTo>
                <a:cubicBezTo>
                  <a:pt x="4133198" y="3709437"/>
                  <a:pt x="4150090" y="3680453"/>
                  <a:pt x="4162150" y="3658701"/>
                </a:cubicBezTo>
                <a:cubicBezTo>
                  <a:pt x="4174210" y="3636950"/>
                  <a:pt x="4186804" y="3615956"/>
                  <a:pt x="4190137" y="3612048"/>
                </a:cubicBezTo>
                <a:cubicBezTo>
                  <a:pt x="4193471" y="3608141"/>
                  <a:pt x="4211818" y="3583527"/>
                  <a:pt x="4230910" y="3557352"/>
                </a:cubicBezTo>
                <a:cubicBezTo>
                  <a:pt x="4293279" y="3471839"/>
                  <a:pt x="4421685" y="3329541"/>
                  <a:pt x="4585527" y="3164370"/>
                </a:cubicBezTo>
                <a:cubicBezTo>
                  <a:pt x="4698532" y="3050450"/>
                  <a:pt x="4776445" y="2985618"/>
                  <a:pt x="4823791" y="2966111"/>
                </a:cubicBezTo>
                <a:cubicBezTo>
                  <a:pt x="4852357" y="2954341"/>
                  <a:pt x="4856942" y="2933792"/>
                  <a:pt x="4837592" y="2904259"/>
                </a:cubicBezTo>
                <a:cubicBezTo>
                  <a:pt x="4828411" y="2890248"/>
                  <a:pt x="4827877" y="2884814"/>
                  <a:pt x="4834619" y="2874019"/>
                </a:cubicBezTo>
                <a:cubicBezTo>
                  <a:pt x="4841564" y="2862896"/>
                  <a:pt x="4838930" y="2863514"/>
                  <a:pt x="4817605" y="2878005"/>
                </a:cubicBezTo>
                <a:cubicBezTo>
                  <a:pt x="4803727" y="2887435"/>
                  <a:pt x="4789943" y="2895151"/>
                  <a:pt x="4786973" y="2895151"/>
                </a:cubicBezTo>
                <a:cubicBezTo>
                  <a:pt x="4784004" y="2895151"/>
                  <a:pt x="4777952" y="2898235"/>
                  <a:pt x="4773525" y="2902005"/>
                </a:cubicBezTo>
                <a:cubicBezTo>
                  <a:pt x="4769097" y="2905775"/>
                  <a:pt x="4741101" y="2926468"/>
                  <a:pt x="4711311" y="2947989"/>
                </a:cubicBezTo>
                <a:cubicBezTo>
                  <a:pt x="4681522" y="2969510"/>
                  <a:pt x="4650031" y="2993116"/>
                  <a:pt x="4641332" y="3000447"/>
                </a:cubicBezTo>
                <a:cubicBezTo>
                  <a:pt x="4550713" y="3076816"/>
                  <a:pt x="4539695" y="3085895"/>
                  <a:pt x="4502218" y="3115087"/>
                </a:cubicBezTo>
                <a:cubicBezTo>
                  <a:pt x="4459789" y="3148136"/>
                  <a:pt x="4344782" y="3244792"/>
                  <a:pt x="4335600" y="3255119"/>
                </a:cubicBezTo>
                <a:cubicBezTo>
                  <a:pt x="4333768" y="3257180"/>
                  <a:pt x="4300777" y="3285728"/>
                  <a:pt x="4262288" y="3318558"/>
                </a:cubicBezTo>
                <a:cubicBezTo>
                  <a:pt x="4192760" y="3377864"/>
                  <a:pt x="4160579" y="3405566"/>
                  <a:pt x="4146384" y="3418331"/>
                </a:cubicBezTo>
                <a:cubicBezTo>
                  <a:pt x="4142307" y="3421997"/>
                  <a:pt x="4116487" y="3444491"/>
                  <a:pt x="4089005" y="3468317"/>
                </a:cubicBezTo>
                <a:cubicBezTo>
                  <a:pt x="4061524" y="3492143"/>
                  <a:pt x="4035685" y="3514637"/>
                  <a:pt x="4031585" y="3518302"/>
                </a:cubicBezTo>
                <a:cubicBezTo>
                  <a:pt x="4027486" y="3521968"/>
                  <a:pt x="4015485" y="3532252"/>
                  <a:pt x="4004917" y="3541155"/>
                </a:cubicBezTo>
                <a:cubicBezTo>
                  <a:pt x="3980450" y="3561769"/>
                  <a:pt x="3893471" y="3637189"/>
                  <a:pt x="3889064" y="3641612"/>
                </a:cubicBezTo>
                <a:cubicBezTo>
                  <a:pt x="3887231" y="3643451"/>
                  <a:pt x="3849766" y="3676442"/>
                  <a:pt x="3805808" y="3714924"/>
                </a:cubicBezTo>
                <a:cubicBezTo>
                  <a:pt x="3761849" y="3753406"/>
                  <a:pt x="3715363" y="3794394"/>
                  <a:pt x="3702504" y="3806010"/>
                </a:cubicBezTo>
                <a:cubicBezTo>
                  <a:pt x="3689646" y="3817625"/>
                  <a:pt x="3670387" y="3833974"/>
                  <a:pt x="3659707" y="3842341"/>
                </a:cubicBezTo>
                <a:lnTo>
                  <a:pt x="3640290" y="3857553"/>
                </a:lnTo>
                <a:lnTo>
                  <a:pt x="3659707" y="3863698"/>
                </a:lnTo>
                <a:cubicBezTo>
                  <a:pt x="3714791" y="3881131"/>
                  <a:pt x="3896471" y="3882204"/>
                  <a:pt x="3945394" y="3865385"/>
                </a:cubicBezTo>
                <a:close/>
                <a:moveTo>
                  <a:pt x="4449068" y="3844187"/>
                </a:moveTo>
                <a:cubicBezTo>
                  <a:pt x="4482100" y="3833383"/>
                  <a:pt x="4492508" y="3825090"/>
                  <a:pt x="4505561" y="3799176"/>
                </a:cubicBezTo>
                <a:cubicBezTo>
                  <a:pt x="4512272" y="3785851"/>
                  <a:pt x="4517695" y="3784905"/>
                  <a:pt x="4586258" y="3785093"/>
                </a:cubicBezTo>
                <a:cubicBezTo>
                  <a:pt x="4626685" y="3785204"/>
                  <a:pt x="4671550" y="3788941"/>
                  <a:pt x="4685959" y="3793398"/>
                </a:cubicBezTo>
                <a:cubicBezTo>
                  <a:pt x="4715057" y="3802399"/>
                  <a:pt x="4815452" y="3813367"/>
                  <a:pt x="4942090" y="3821380"/>
                </a:cubicBezTo>
                <a:cubicBezTo>
                  <a:pt x="4987910" y="3824280"/>
                  <a:pt x="5034397" y="3828559"/>
                  <a:pt x="5045393" y="3830890"/>
                </a:cubicBezTo>
                <a:cubicBezTo>
                  <a:pt x="5056390" y="3833220"/>
                  <a:pt x="5218343" y="3838479"/>
                  <a:pt x="5405288" y="3842576"/>
                </a:cubicBezTo>
                <a:cubicBezTo>
                  <a:pt x="5592234" y="3846673"/>
                  <a:pt x="5780642" y="3851295"/>
                  <a:pt x="5823972" y="3852847"/>
                </a:cubicBezTo>
                <a:lnTo>
                  <a:pt x="5902755" y="3855669"/>
                </a:lnTo>
                <a:lnTo>
                  <a:pt x="5947269" y="3817044"/>
                </a:lnTo>
                <a:cubicBezTo>
                  <a:pt x="5971752" y="3795801"/>
                  <a:pt x="5993284" y="3776809"/>
                  <a:pt x="5995116" y="3774842"/>
                </a:cubicBezTo>
                <a:cubicBezTo>
                  <a:pt x="5996949" y="3772874"/>
                  <a:pt x="6016423" y="3756336"/>
                  <a:pt x="6038391" y="3738090"/>
                </a:cubicBezTo>
                <a:cubicBezTo>
                  <a:pt x="6060360" y="3719843"/>
                  <a:pt x="6081686" y="3701916"/>
                  <a:pt x="6085782" y="3698250"/>
                </a:cubicBezTo>
                <a:cubicBezTo>
                  <a:pt x="6100856" y="3684760"/>
                  <a:pt x="6133413" y="3656744"/>
                  <a:pt x="6201723" y="3598476"/>
                </a:cubicBezTo>
                <a:cubicBezTo>
                  <a:pt x="6240212" y="3565646"/>
                  <a:pt x="6273202" y="3537072"/>
                  <a:pt x="6275035" y="3534979"/>
                </a:cubicBezTo>
                <a:cubicBezTo>
                  <a:pt x="6276868" y="3532885"/>
                  <a:pt x="6287365" y="3524284"/>
                  <a:pt x="6298361" y="3515864"/>
                </a:cubicBezTo>
                <a:cubicBezTo>
                  <a:pt x="6309358" y="3507445"/>
                  <a:pt x="6328852" y="3491002"/>
                  <a:pt x="6341682" y="3479323"/>
                </a:cubicBezTo>
                <a:cubicBezTo>
                  <a:pt x="6354511" y="3467646"/>
                  <a:pt x="6372693" y="3452144"/>
                  <a:pt x="6382084" y="3444875"/>
                </a:cubicBezTo>
                <a:cubicBezTo>
                  <a:pt x="6391475" y="3437607"/>
                  <a:pt x="6415469" y="3417704"/>
                  <a:pt x="6435402" y="3400644"/>
                </a:cubicBezTo>
                <a:cubicBezTo>
                  <a:pt x="6548288" y="3304036"/>
                  <a:pt x="6573176" y="3282802"/>
                  <a:pt x="6588277" y="3270219"/>
                </a:cubicBezTo>
                <a:cubicBezTo>
                  <a:pt x="6635350" y="3230991"/>
                  <a:pt x="6751995" y="3131953"/>
                  <a:pt x="6754895" y="3128750"/>
                </a:cubicBezTo>
                <a:cubicBezTo>
                  <a:pt x="6756728" y="3126725"/>
                  <a:pt x="6780721" y="3105581"/>
                  <a:pt x="6808213" y="3081763"/>
                </a:cubicBezTo>
                <a:cubicBezTo>
                  <a:pt x="6835704" y="3057945"/>
                  <a:pt x="6859697" y="3036851"/>
                  <a:pt x="6861530" y="3034887"/>
                </a:cubicBezTo>
                <a:cubicBezTo>
                  <a:pt x="6863363" y="3032924"/>
                  <a:pt x="6872627" y="3025372"/>
                  <a:pt x="6882115" y="3018105"/>
                </a:cubicBezTo>
                <a:cubicBezTo>
                  <a:pt x="6897242" y="3006520"/>
                  <a:pt x="6973555" y="2938071"/>
                  <a:pt x="7037772" y="2878489"/>
                </a:cubicBezTo>
                <a:cubicBezTo>
                  <a:pt x="7067914" y="2850523"/>
                  <a:pt x="7152885" y="2775041"/>
                  <a:pt x="7184769" y="2747909"/>
                </a:cubicBezTo>
                <a:cubicBezTo>
                  <a:pt x="7199432" y="2735431"/>
                  <a:pt x="7212928" y="2723518"/>
                  <a:pt x="7214761" y="2721433"/>
                </a:cubicBezTo>
                <a:cubicBezTo>
                  <a:pt x="7226334" y="2708273"/>
                  <a:pt x="7298445" y="2659410"/>
                  <a:pt x="7336107" y="2639209"/>
                </a:cubicBezTo>
                <a:cubicBezTo>
                  <a:pt x="7372342" y="2619773"/>
                  <a:pt x="7387951" y="2615232"/>
                  <a:pt x="7418527" y="2615232"/>
                </a:cubicBezTo>
                <a:cubicBezTo>
                  <a:pt x="7454464" y="2615232"/>
                  <a:pt x="7456044" y="2614524"/>
                  <a:pt x="7451976" y="2600237"/>
                </a:cubicBezTo>
                <a:cubicBezTo>
                  <a:pt x="7439606" y="2556801"/>
                  <a:pt x="7440188" y="2549213"/>
                  <a:pt x="7458448" y="2515661"/>
                </a:cubicBezTo>
                <a:cubicBezTo>
                  <a:pt x="7474623" y="2485944"/>
                  <a:pt x="7508820" y="2449118"/>
                  <a:pt x="7551808" y="2415127"/>
                </a:cubicBezTo>
                <a:cubicBezTo>
                  <a:pt x="7575858" y="2396110"/>
                  <a:pt x="7668401" y="2341979"/>
                  <a:pt x="7676863" y="2341979"/>
                </a:cubicBezTo>
                <a:cubicBezTo>
                  <a:pt x="7681498" y="2341979"/>
                  <a:pt x="7688140" y="2339475"/>
                  <a:pt x="7691622" y="2336416"/>
                </a:cubicBezTo>
                <a:cubicBezTo>
                  <a:pt x="7710597" y="2319743"/>
                  <a:pt x="7768257" y="2305754"/>
                  <a:pt x="7818858" y="2305546"/>
                </a:cubicBezTo>
                <a:lnTo>
                  <a:pt x="7873115" y="2305323"/>
                </a:lnTo>
                <a:lnTo>
                  <a:pt x="7853607" y="2289161"/>
                </a:lnTo>
                <a:cubicBezTo>
                  <a:pt x="7842877" y="2280272"/>
                  <a:pt x="7829315" y="2262918"/>
                  <a:pt x="7823468" y="2250596"/>
                </a:cubicBezTo>
                <a:cubicBezTo>
                  <a:pt x="7809280" y="2220696"/>
                  <a:pt x="7810205" y="2161858"/>
                  <a:pt x="7825244" y="2137647"/>
                </a:cubicBezTo>
                <a:cubicBezTo>
                  <a:pt x="7842495" y="2109877"/>
                  <a:pt x="7869195" y="2082054"/>
                  <a:pt x="7878593" y="2082054"/>
                </a:cubicBezTo>
                <a:cubicBezTo>
                  <a:pt x="7883099" y="2082054"/>
                  <a:pt x="7887914" y="2078675"/>
                  <a:pt x="7889290" y="2074544"/>
                </a:cubicBezTo>
                <a:cubicBezTo>
                  <a:pt x="7890667" y="2070414"/>
                  <a:pt x="7907474" y="2065527"/>
                  <a:pt x="7926640" y="2063686"/>
                </a:cubicBezTo>
                <a:cubicBezTo>
                  <a:pt x="7945806" y="2061844"/>
                  <a:pt x="7963102" y="2057726"/>
                  <a:pt x="7965075" y="2054534"/>
                </a:cubicBezTo>
                <a:cubicBezTo>
                  <a:pt x="7967048" y="2051342"/>
                  <a:pt x="7977389" y="2048731"/>
                  <a:pt x="7988056" y="2048731"/>
                </a:cubicBezTo>
                <a:cubicBezTo>
                  <a:pt x="8044733" y="2048731"/>
                  <a:pt x="8166865" y="1942779"/>
                  <a:pt x="8207008" y="1858786"/>
                </a:cubicBezTo>
                <a:cubicBezTo>
                  <a:pt x="8214016" y="1844124"/>
                  <a:pt x="8223616" y="1819152"/>
                  <a:pt x="8228341" y="1803293"/>
                </a:cubicBezTo>
                <a:cubicBezTo>
                  <a:pt x="8235782" y="1778319"/>
                  <a:pt x="8235486" y="1772074"/>
                  <a:pt x="8226126" y="1756647"/>
                </a:cubicBezTo>
                <a:cubicBezTo>
                  <a:pt x="8208002" y="1726778"/>
                  <a:pt x="8168182" y="1726473"/>
                  <a:pt x="8104000" y="1755711"/>
                </a:cubicBezTo>
                <a:cubicBezTo>
                  <a:pt x="8088183" y="1762917"/>
                  <a:pt x="8072077" y="1768812"/>
                  <a:pt x="8068211" y="1768812"/>
                </a:cubicBezTo>
                <a:cubicBezTo>
                  <a:pt x="8064344" y="1768812"/>
                  <a:pt x="8061180" y="1771811"/>
                  <a:pt x="8061180" y="1775477"/>
                </a:cubicBezTo>
                <a:cubicBezTo>
                  <a:pt x="8061180" y="1779143"/>
                  <a:pt x="8057129" y="1782142"/>
                  <a:pt x="8052177" y="1782142"/>
                </a:cubicBezTo>
                <a:cubicBezTo>
                  <a:pt x="8041433" y="1782142"/>
                  <a:pt x="7952258" y="1845265"/>
                  <a:pt x="7902349" y="1888199"/>
                </a:cubicBezTo>
                <a:cubicBezTo>
                  <a:pt x="7868163" y="1917608"/>
                  <a:pt x="7794591" y="2001871"/>
                  <a:pt x="7794591" y="2011616"/>
                </a:cubicBezTo>
                <a:cubicBezTo>
                  <a:pt x="7794591" y="2014213"/>
                  <a:pt x="7785594" y="2029415"/>
                  <a:pt x="7774597" y="2045398"/>
                </a:cubicBezTo>
                <a:cubicBezTo>
                  <a:pt x="7763600" y="2061382"/>
                  <a:pt x="7754603" y="2076368"/>
                  <a:pt x="7754603" y="2078701"/>
                </a:cubicBezTo>
                <a:cubicBezTo>
                  <a:pt x="7754603" y="2089312"/>
                  <a:pt x="7716288" y="2131501"/>
                  <a:pt x="7690603" y="2149173"/>
                </a:cubicBezTo>
                <a:cubicBezTo>
                  <a:pt x="7670792" y="2162803"/>
                  <a:pt x="7654156" y="2168696"/>
                  <a:pt x="7635482" y="2168696"/>
                </a:cubicBezTo>
                <a:cubicBezTo>
                  <a:pt x="7602017" y="2168696"/>
                  <a:pt x="7587985" y="2186181"/>
                  <a:pt x="7587985" y="2227879"/>
                </a:cubicBezTo>
                <a:cubicBezTo>
                  <a:pt x="7587985" y="2252362"/>
                  <a:pt x="7583214" y="2263623"/>
                  <a:pt x="7560201" y="2293451"/>
                </a:cubicBezTo>
                <a:cubicBezTo>
                  <a:pt x="7544920" y="2313259"/>
                  <a:pt x="7509680" y="2349525"/>
                  <a:pt x="7481891" y="2374044"/>
                </a:cubicBezTo>
                <a:cubicBezTo>
                  <a:pt x="7454101" y="2398562"/>
                  <a:pt x="7429865" y="2420298"/>
                  <a:pt x="7428032" y="2422345"/>
                </a:cubicBezTo>
                <a:cubicBezTo>
                  <a:pt x="7426199" y="2424392"/>
                  <a:pt x="7399207" y="2442804"/>
                  <a:pt x="7368049" y="2463261"/>
                </a:cubicBezTo>
                <a:cubicBezTo>
                  <a:pt x="7300717" y="2507468"/>
                  <a:pt x="7243549" y="2538334"/>
                  <a:pt x="7217212" y="2544702"/>
                </a:cubicBezTo>
                <a:cubicBezTo>
                  <a:pt x="7139509" y="2563489"/>
                  <a:pt x="7133677" y="2569074"/>
                  <a:pt x="7125024" y="2632969"/>
                </a:cubicBezTo>
                <a:cubicBezTo>
                  <a:pt x="7119088" y="2676811"/>
                  <a:pt x="7097023" y="2701294"/>
                  <a:pt x="7048143" y="2718277"/>
                </a:cubicBezTo>
                <a:cubicBezTo>
                  <a:pt x="7027982" y="2725282"/>
                  <a:pt x="7008105" y="2734204"/>
                  <a:pt x="7003972" y="2738104"/>
                </a:cubicBezTo>
                <a:cubicBezTo>
                  <a:pt x="6999840" y="2742003"/>
                  <a:pt x="6989598" y="2749693"/>
                  <a:pt x="6981213" y="2755191"/>
                </a:cubicBezTo>
                <a:cubicBezTo>
                  <a:pt x="6950618" y="2775254"/>
                  <a:pt x="6869853" y="2845900"/>
                  <a:pt x="6801548" y="2912345"/>
                </a:cubicBezTo>
                <a:cubicBezTo>
                  <a:pt x="6664210" y="3045944"/>
                  <a:pt x="6630318" y="3074835"/>
                  <a:pt x="6571365" y="3108565"/>
                </a:cubicBezTo>
                <a:cubicBezTo>
                  <a:pt x="6537782" y="3127779"/>
                  <a:pt x="6532447" y="3128992"/>
                  <a:pt x="6514405" y="3121519"/>
                </a:cubicBezTo>
                <a:cubicBezTo>
                  <a:pt x="6497507" y="3114520"/>
                  <a:pt x="6490256" y="3115146"/>
                  <a:pt x="6466410" y="3125665"/>
                </a:cubicBezTo>
                <a:cubicBezTo>
                  <a:pt x="6433198" y="3140315"/>
                  <a:pt x="6357423" y="3192697"/>
                  <a:pt x="6308358" y="3234924"/>
                </a:cubicBezTo>
                <a:cubicBezTo>
                  <a:pt x="6277694" y="3261316"/>
                  <a:pt x="6213205" y="3317832"/>
                  <a:pt x="6205756" y="3324842"/>
                </a:cubicBezTo>
                <a:cubicBezTo>
                  <a:pt x="6201705" y="3328655"/>
                  <a:pt x="6187893" y="3340423"/>
                  <a:pt x="6175064" y="3350993"/>
                </a:cubicBezTo>
                <a:cubicBezTo>
                  <a:pt x="6156315" y="3366440"/>
                  <a:pt x="6074732" y="3438943"/>
                  <a:pt x="6039143" y="3471787"/>
                </a:cubicBezTo>
                <a:cubicBezTo>
                  <a:pt x="6035089" y="3475528"/>
                  <a:pt x="6016781" y="3490523"/>
                  <a:pt x="5998458" y="3505110"/>
                </a:cubicBezTo>
                <a:cubicBezTo>
                  <a:pt x="5980135" y="3519697"/>
                  <a:pt x="5961789" y="3534631"/>
                  <a:pt x="5957690" y="3538296"/>
                </a:cubicBezTo>
                <a:cubicBezTo>
                  <a:pt x="5937986" y="3555915"/>
                  <a:pt x="5914838" y="3574541"/>
                  <a:pt x="5875151" y="3604712"/>
                </a:cubicBezTo>
                <a:cubicBezTo>
                  <a:pt x="5851325" y="3622825"/>
                  <a:pt x="5830331" y="3639601"/>
                  <a:pt x="5828498" y="3641991"/>
                </a:cubicBezTo>
                <a:cubicBezTo>
                  <a:pt x="5822332" y="3650033"/>
                  <a:pt x="5732140" y="3710037"/>
                  <a:pt x="5701874" y="3726234"/>
                </a:cubicBezTo>
                <a:cubicBezTo>
                  <a:pt x="5634918" y="3762065"/>
                  <a:pt x="5588568" y="3750039"/>
                  <a:pt x="5588568" y="3696835"/>
                </a:cubicBezTo>
                <a:cubicBezTo>
                  <a:pt x="5588568" y="3678402"/>
                  <a:pt x="5592815" y="3666481"/>
                  <a:pt x="5602508" y="3657709"/>
                </a:cubicBezTo>
                <a:cubicBezTo>
                  <a:pt x="5630042" y="3632791"/>
                  <a:pt x="5641886" y="3596262"/>
                  <a:pt x="5641886" y="3536260"/>
                </a:cubicBezTo>
                <a:cubicBezTo>
                  <a:pt x="5641886" y="3480200"/>
                  <a:pt x="5641939" y="3480024"/>
                  <a:pt x="5666879" y="3455226"/>
                </a:cubicBezTo>
                <a:cubicBezTo>
                  <a:pt x="5692438" y="3429810"/>
                  <a:pt x="5754945" y="3401670"/>
                  <a:pt x="5785841" y="3401670"/>
                </a:cubicBezTo>
                <a:cubicBezTo>
                  <a:pt x="5795096" y="3401670"/>
                  <a:pt x="5817651" y="3406570"/>
                  <a:pt x="5835964" y="3412560"/>
                </a:cubicBezTo>
                <a:cubicBezTo>
                  <a:pt x="5874311" y="3425103"/>
                  <a:pt x="5893989" y="3419802"/>
                  <a:pt x="5912188" y="3392028"/>
                </a:cubicBezTo>
                <a:cubicBezTo>
                  <a:pt x="5926460" y="3370245"/>
                  <a:pt x="5920397" y="3355017"/>
                  <a:pt x="5897450" y="3355017"/>
                </a:cubicBezTo>
                <a:cubicBezTo>
                  <a:pt x="5878120" y="3355017"/>
                  <a:pt x="5848492" y="3331989"/>
                  <a:pt x="5848492" y="3316964"/>
                </a:cubicBezTo>
                <a:cubicBezTo>
                  <a:pt x="5848492" y="3304671"/>
                  <a:pt x="5867883" y="3274283"/>
                  <a:pt x="5884719" y="3260192"/>
                </a:cubicBezTo>
                <a:cubicBezTo>
                  <a:pt x="5893002" y="3253260"/>
                  <a:pt x="5909928" y="3248618"/>
                  <a:pt x="5927248" y="3248529"/>
                </a:cubicBezTo>
                <a:cubicBezTo>
                  <a:pt x="5969911" y="3248309"/>
                  <a:pt x="5996900" y="3226852"/>
                  <a:pt x="6178396" y="3048853"/>
                </a:cubicBezTo>
                <a:cubicBezTo>
                  <a:pt x="6310586" y="2919210"/>
                  <a:pt x="6377792" y="2865649"/>
                  <a:pt x="6417643" y="2858179"/>
                </a:cubicBezTo>
                <a:cubicBezTo>
                  <a:pt x="6444488" y="2853147"/>
                  <a:pt x="6491325" y="2813149"/>
                  <a:pt x="6518521" y="2772032"/>
                </a:cubicBezTo>
                <a:cubicBezTo>
                  <a:pt x="6536254" y="2745220"/>
                  <a:pt x="6581376" y="2702126"/>
                  <a:pt x="6641594" y="2654487"/>
                </a:cubicBezTo>
                <a:cubicBezTo>
                  <a:pt x="6669086" y="2632739"/>
                  <a:pt x="6694768" y="2612416"/>
                  <a:pt x="6698665" y="2609325"/>
                </a:cubicBezTo>
                <a:cubicBezTo>
                  <a:pt x="6702561" y="2606235"/>
                  <a:pt x="6712074" y="2600321"/>
                  <a:pt x="6719805" y="2596183"/>
                </a:cubicBezTo>
                <a:cubicBezTo>
                  <a:pt x="6727536" y="2592046"/>
                  <a:pt x="6737844" y="2584759"/>
                  <a:pt x="6742712" y="2579991"/>
                </a:cubicBezTo>
                <a:cubicBezTo>
                  <a:pt x="6763309" y="2559815"/>
                  <a:pt x="6948790" y="2455324"/>
                  <a:pt x="6964160" y="2455238"/>
                </a:cubicBezTo>
                <a:cubicBezTo>
                  <a:pt x="6968196" y="2455218"/>
                  <a:pt x="6979972" y="2450777"/>
                  <a:pt x="6990330" y="2445375"/>
                </a:cubicBezTo>
                <a:cubicBezTo>
                  <a:pt x="7000687" y="2439973"/>
                  <a:pt x="7028429" y="2433579"/>
                  <a:pt x="7051978" y="2431166"/>
                </a:cubicBezTo>
                <a:cubicBezTo>
                  <a:pt x="7075528" y="2428753"/>
                  <a:pt x="7094796" y="2424194"/>
                  <a:pt x="7094796" y="2421035"/>
                </a:cubicBezTo>
                <a:cubicBezTo>
                  <a:pt x="7094796" y="2417876"/>
                  <a:pt x="7092413" y="2415291"/>
                  <a:pt x="7089503" y="2415291"/>
                </a:cubicBezTo>
                <a:cubicBezTo>
                  <a:pt x="7079037" y="2415291"/>
                  <a:pt x="7028148" y="2362774"/>
                  <a:pt x="7028148" y="2351974"/>
                </a:cubicBezTo>
                <a:cubicBezTo>
                  <a:pt x="7028148" y="2339494"/>
                  <a:pt x="7071973" y="2293082"/>
                  <a:pt x="7089874" y="2286604"/>
                </a:cubicBezTo>
                <a:cubicBezTo>
                  <a:pt x="7105889" y="2280808"/>
                  <a:pt x="7213317" y="2210344"/>
                  <a:pt x="7238416" y="2189172"/>
                </a:cubicBezTo>
                <a:cubicBezTo>
                  <a:pt x="7249593" y="2179743"/>
                  <a:pt x="7272036" y="2161531"/>
                  <a:pt x="7288286" y="2148702"/>
                </a:cubicBezTo>
                <a:cubicBezTo>
                  <a:pt x="7304537" y="2135872"/>
                  <a:pt x="7337517" y="2107380"/>
                  <a:pt x="7361574" y="2085387"/>
                </a:cubicBezTo>
                <a:cubicBezTo>
                  <a:pt x="7385632" y="2063393"/>
                  <a:pt x="7435168" y="2018501"/>
                  <a:pt x="7471658" y="1985627"/>
                </a:cubicBezTo>
                <a:cubicBezTo>
                  <a:pt x="7622956" y="1849316"/>
                  <a:pt x="7802961" y="1655512"/>
                  <a:pt x="7778268" y="1655512"/>
                </a:cubicBezTo>
                <a:cubicBezTo>
                  <a:pt x="7772484" y="1655512"/>
                  <a:pt x="7762544" y="1658406"/>
                  <a:pt x="7756179" y="1661943"/>
                </a:cubicBezTo>
                <a:cubicBezTo>
                  <a:pt x="7749814" y="1665480"/>
                  <a:pt x="7729610" y="1674775"/>
                  <a:pt x="7711282" y="1682598"/>
                </a:cubicBezTo>
                <a:cubicBezTo>
                  <a:pt x="7692954" y="1690421"/>
                  <a:pt x="7619476" y="1725232"/>
                  <a:pt x="7547997" y="1759956"/>
                </a:cubicBezTo>
                <a:cubicBezTo>
                  <a:pt x="7476518" y="1794681"/>
                  <a:pt x="7412036" y="1825711"/>
                  <a:pt x="7404705" y="1828912"/>
                </a:cubicBezTo>
                <a:cubicBezTo>
                  <a:pt x="7397374" y="1832113"/>
                  <a:pt x="7377295" y="1840894"/>
                  <a:pt x="7360084" y="1848425"/>
                </a:cubicBezTo>
                <a:cubicBezTo>
                  <a:pt x="7342873" y="1855956"/>
                  <a:pt x="7325588" y="1862119"/>
                  <a:pt x="7321672" y="1862119"/>
                </a:cubicBezTo>
                <a:cubicBezTo>
                  <a:pt x="7317755" y="1862119"/>
                  <a:pt x="7309343" y="1864852"/>
                  <a:pt x="7302978" y="1868192"/>
                </a:cubicBezTo>
                <a:cubicBezTo>
                  <a:pt x="7287300" y="1876421"/>
                  <a:pt x="7238622" y="1892210"/>
                  <a:pt x="7198099" y="1902211"/>
                </a:cubicBezTo>
                <a:cubicBezTo>
                  <a:pt x="7125549" y="1920116"/>
                  <a:pt x="7084021" y="1946741"/>
                  <a:pt x="6994143" y="2032974"/>
                </a:cubicBezTo>
                <a:cubicBezTo>
                  <a:pt x="6946906" y="2078296"/>
                  <a:pt x="6903570" y="2115378"/>
                  <a:pt x="6897842" y="2115378"/>
                </a:cubicBezTo>
                <a:cubicBezTo>
                  <a:pt x="6892114" y="2115378"/>
                  <a:pt x="6859118" y="2128874"/>
                  <a:pt x="6824519" y="2145369"/>
                </a:cubicBezTo>
                <a:cubicBezTo>
                  <a:pt x="6789920" y="2161865"/>
                  <a:pt x="6758600" y="2175361"/>
                  <a:pt x="6754920" y="2175361"/>
                </a:cubicBezTo>
                <a:cubicBezTo>
                  <a:pt x="6751241" y="2175361"/>
                  <a:pt x="6748230" y="2178360"/>
                  <a:pt x="6748230" y="2182025"/>
                </a:cubicBezTo>
                <a:cubicBezTo>
                  <a:pt x="6748230" y="2185691"/>
                  <a:pt x="6744569" y="2188690"/>
                  <a:pt x="6740095" y="2188690"/>
                </a:cubicBezTo>
                <a:cubicBezTo>
                  <a:pt x="6735621" y="2188690"/>
                  <a:pt x="6689884" y="2209404"/>
                  <a:pt x="6638458" y="2234722"/>
                </a:cubicBezTo>
                <a:cubicBezTo>
                  <a:pt x="6514014" y="2295987"/>
                  <a:pt x="6457807" y="2321985"/>
                  <a:pt x="6449793" y="2321985"/>
                </a:cubicBezTo>
                <a:cubicBezTo>
                  <a:pt x="6446154" y="2321985"/>
                  <a:pt x="6434586" y="2326465"/>
                  <a:pt x="6424087" y="2331941"/>
                </a:cubicBezTo>
                <a:cubicBezTo>
                  <a:pt x="6413587" y="2337416"/>
                  <a:pt x="6399925" y="2341915"/>
                  <a:pt x="6393727" y="2341938"/>
                </a:cubicBezTo>
                <a:cubicBezTo>
                  <a:pt x="6387528" y="2341958"/>
                  <a:pt x="6380603" y="2344978"/>
                  <a:pt x="6378338" y="2348643"/>
                </a:cubicBezTo>
                <a:cubicBezTo>
                  <a:pt x="6376073" y="2352309"/>
                  <a:pt x="6368111" y="2355308"/>
                  <a:pt x="6360645" y="2355308"/>
                </a:cubicBezTo>
                <a:cubicBezTo>
                  <a:pt x="6353179" y="2355308"/>
                  <a:pt x="6339110" y="2359286"/>
                  <a:pt x="6329381" y="2364148"/>
                </a:cubicBezTo>
                <a:cubicBezTo>
                  <a:pt x="6270401" y="2393620"/>
                  <a:pt x="6225962" y="2417626"/>
                  <a:pt x="6221722" y="2422307"/>
                </a:cubicBezTo>
                <a:cubicBezTo>
                  <a:pt x="6219886" y="2424333"/>
                  <a:pt x="6206388" y="2433173"/>
                  <a:pt x="6191726" y="2441950"/>
                </a:cubicBezTo>
                <a:cubicBezTo>
                  <a:pt x="6177063" y="2450726"/>
                  <a:pt x="6163567" y="2459565"/>
                  <a:pt x="6161734" y="2461592"/>
                </a:cubicBezTo>
                <a:cubicBezTo>
                  <a:pt x="6159902" y="2463618"/>
                  <a:pt x="6138908" y="2480155"/>
                  <a:pt x="6115081" y="2498340"/>
                </a:cubicBezTo>
                <a:cubicBezTo>
                  <a:pt x="6091255" y="2516526"/>
                  <a:pt x="6070261" y="2533021"/>
                  <a:pt x="6068428" y="2534996"/>
                </a:cubicBezTo>
                <a:cubicBezTo>
                  <a:pt x="6066596" y="2536972"/>
                  <a:pt x="6041103" y="2557866"/>
                  <a:pt x="6011778" y="2581428"/>
                </a:cubicBezTo>
                <a:cubicBezTo>
                  <a:pt x="5982454" y="2604990"/>
                  <a:pt x="5932880" y="2648477"/>
                  <a:pt x="5901616" y="2678066"/>
                </a:cubicBezTo>
                <a:cubicBezTo>
                  <a:pt x="5870351" y="2707656"/>
                  <a:pt x="5795373" y="2778638"/>
                  <a:pt x="5734998" y="2835805"/>
                </a:cubicBezTo>
                <a:cubicBezTo>
                  <a:pt x="5526614" y="3033115"/>
                  <a:pt x="5479069" y="3075098"/>
                  <a:pt x="5464003" y="3075098"/>
                </a:cubicBezTo>
                <a:cubicBezTo>
                  <a:pt x="5440266" y="3075098"/>
                  <a:pt x="5476012" y="2977567"/>
                  <a:pt x="5523716" y="2912176"/>
                </a:cubicBezTo>
                <a:cubicBezTo>
                  <a:pt x="5526536" y="2908311"/>
                  <a:pt x="5545561" y="2879655"/>
                  <a:pt x="5565994" y="2848498"/>
                </a:cubicBezTo>
                <a:cubicBezTo>
                  <a:pt x="5612378" y="2777766"/>
                  <a:pt x="5623598" y="2765743"/>
                  <a:pt x="5701869" y="2702901"/>
                </a:cubicBezTo>
                <a:cubicBezTo>
                  <a:pt x="5736692" y="2674942"/>
                  <a:pt x="5768515" y="2649027"/>
                  <a:pt x="5772586" y="2645313"/>
                </a:cubicBezTo>
                <a:cubicBezTo>
                  <a:pt x="5784669" y="2634287"/>
                  <a:pt x="5814404" y="2608642"/>
                  <a:pt x="5888481" y="2545356"/>
                </a:cubicBezTo>
                <a:cubicBezTo>
                  <a:pt x="5926970" y="2512474"/>
                  <a:pt x="5961754" y="2482504"/>
                  <a:pt x="5965780" y="2478756"/>
                </a:cubicBezTo>
                <a:cubicBezTo>
                  <a:pt x="5990689" y="2455565"/>
                  <a:pt x="6082693" y="2378929"/>
                  <a:pt x="6161989" y="2315320"/>
                </a:cubicBezTo>
                <a:cubicBezTo>
                  <a:pt x="6177983" y="2302490"/>
                  <a:pt x="6200464" y="2283874"/>
                  <a:pt x="6211947" y="2273950"/>
                </a:cubicBezTo>
                <a:cubicBezTo>
                  <a:pt x="6223430" y="2264026"/>
                  <a:pt x="6270064" y="2228789"/>
                  <a:pt x="6315579" y="2195645"/>
                </a:cubicBezTo>
                <a:cubicBezTo>
                  <a:pt x="6361093" y="2162501"/>
                  <a:pt x="6401331" y="2133093"/>
                  <a:pt x="6404997" y="2130293"/>
                </a:cubicBezTo>
                <a:cubicBezTo>
                  <a:pt x="6408662" y="2127493"/>
                  <a:pt x="6425158" y="2119285"/>
                  <a:pt x="6441653" y="2112054"/>
                </a:cubicBezTo>
                <a:cubicBezTo>
                  <a:pt x="6458148" y="2104822"/>
                  <a:pt x="6479111" y="2092115"/>
                  <a:pt x="6488238" y="2083815"/>
                </a:cubicBezTo>
                <a:cubicBezTo>
                  <a:pt x="6497364" y="2075515"/>
                  <a:pt x="6506898" y="2068725"/>
                  <a:pt x="6509424" y="2068725"/>
                </a:cubicBezTo>
                <a:cubicBezTo>
                  <a:pt x="6511949" y="2068725"/>
                  <a:pt x="6524410" y="2058978"/>
                  <a:pt x="6537115" y="2047065"/>
                </a:cubicBezTo>
                <a:cubicBezTo>
                  <a:pt x="6569638" y="2016567"/>
                  <a:pt x="6665879" y="1929529"/>
                  <a:pt x="6701577" y="1898328"/>
                </a:cubicBezTo>
                <a:cubicBezTo>
                  <a:pt x="6718072" y="1883911"/>
                  <a:pt x="6736067" y="1867498"/>
                  <a:pt x="6741565" y="1861855"/>
                </a:cubicBezTo>
                <a:cubicBezTo>
                  <a:pt x="6760512" y="1842410"/>
                  <a:pt x="6831598" y="1790073"/>
                  <a:pt x="6857761" y="1776307"/>
                </a:cubicBezTo>
                <a:cubicBezTo>
                  <a:pt x="6873351" y="1768104"/>
                  <a:pt x="6890130" y="1764054"/>
                  <a:pt x="6899145" y="1766316"/>
                </a:cubicBezTo>
                <a:cubicBezTo>
                  <a:pt x="6916661" y="1770713"/>
                  <a:pt x="6962269" y="1754926"/>
                  <a:pt x="7014819" y="1726275"/>
                </a:cubicBezTo>
                <a:cubicBezTo>
                  <a:pt x="7141910" y="1656986"/>
                  <a:pt x="7183114" y="1645529"/>
                  <a:pt x="7263552" y="1657113"/>
                </a:cubicBezTo>
                <a:cubicBezTo>
                  <a:pt x="7347822" y="1669249"/>
                  <a:pt x="7392036" y="1653689"/>
                  <a:pt x="7426369" y="1599812"/>
                </a:cubicBezTo>
                <a:cubicBezTo>
                  <a:pt x="7443209" y="1573385"/>
                  <a:pt x="7443905" y="1568636"/>
                  <a:pt x="7442636" y="1488894"/>
                </a:cubicBezTo>
                <a:lnTo>
                  <a:pt x="7441309" y="1405585"/>
                </a:lnTo>
                <a:lnTo>
                  <a:pt x="7461870" y="1393922"/>
                </a:lnTo>
                <a:cubicBezTo>
                  <a:pt x="7473884" y="1387106"/>
                  <a:pt x="7496748" y="1382160"/>
                  <a:pt x="7516880" y="1382022"/>
                </a:cubicBezTo>
                <a:cubicBezTo>
                  <a:pt x="7576037" y="1381616"/>
                  <a:pt x="7592666" y="1364211"/>
                  <a:pt x="7615338" y="1278955"/>
                </a:cubicBezTo>
                <a:cubicBezTo>
                  <a:pt x="7627558" y="1233007"/>
                  <a:pt x="7631311" y="1178757"/>
                  <a:pt x="7624122" y="1151995"/>
                </a:cubicBezTo>
                <a:cubicBezTo>
                  <a:pt x="7618137" y="1129715"/>
                  <a:pt x="7599696" y="1123292"/>
                  <a:pt x="7527414" y="1118314"/>
                </a:cubicBezTo>
                <a:cubicBezTo>
                  <a:pt x="7489719" y="1115718"/>
                  <a:pt x="7451187" y="1109580"/>
                  <a:pt x="7441788" y="1104675"/>
                </a:cubicBezTo>
                <a:cubicBezTo>
                  <a:pt x="7432389" y="1099771"/>
                  <a:pt x="7421415" y="1095739"/>
                  <a:pt x="7417402" y="1095716"/>
                </a:cubicBezTo>
                <a:cubicBezTo>
                  <a:pt x="7413388" y="1095696"/>
                  <a:pt x="7404663" y="1089663"/>
                  <a:pt x="7398012" y="1082315"/>
                </a:cubicBezTo>
                <a:cubicBezTo>
                  <a:pt x="7386969" y="1070112"/>
                  <a:pt x="7380542" y="1046969"/>
                  <a:pt x="7370261" y="982375"/>
                </a:cubicBezTo>
                <a:cubicBezTo>
                  <a:pt x="7365367" y="951623"/>
                  <a:pt x="7338402" y="916584"/>
                  <a:pt x="7310734" y="905024"/>
                </a:cubicBezTo>
                <a:cubicBezTo>
                  <a:pt x="7280618" y="892440"/>
                  <a:pt x="7189747" y="893071"/>
                  <a:pt x="7151281" y="906130"/>
                </a:cubicBezTo>
                <a:cubicBezTo>
                  <a:pt x="7121347" y="916293"/>
                  <a:pt x="7042797" y="950087"/>
                  <a:pt x="7020044" y="962591"/>
                </a:cubicBezTo>
                <a:cubicBezTo>
                  <a:pt x="7013753" y="966048"/>
                  <a:pt x="6992098" y="970816"/>
                  <a:pt x="6971920" y="973188"/>
                </a:cubicBezTo>
                <a:cubicBezTo>
                  <a:pt x="6933135" y="977746"/>
                  <a:pt x="6901519" y="965662"/>
                  <a:pt x="6901519" y="946279"/>
                </a:cubicBezTo>
                <a:cubicBezTo>
                  <a:pt x="6901519" y="927775"/>
                  <a:pt x="6868259" y="923892"/>
                  <a:pt x="6839273" y="939010"/>
                </a:cubicBezTo>
                <a:cubicBezTo>
                  <a:pt x="6811191" y="953657"/>
                  <a:pt x="6794883" y="942569"/>
                  <a:pt x="6794883" y="908829"/>
                </a:cubicBezTo>
                <a:cubicBezTo>
                  <a:pt x="6794883" y="894295"/>
                  <a:pt x="6797401" y="882404"/>
                  <a:pt x="6800478" y="882404"/>
                </a:cubicBezTo>
                <a:cubicBezTo>
                  <a:pt x="6803555" y="882404"/>
                  <a:pt x="6809211" y="875656"/>
                  <a:pt x="6813046" y="867409"/>
                </a:cubicBezTo>
                <a:cubicBezTo>
                  <a:pt x="6819295" y="853969"/>
                  <a:pt x="6846503" y="837150"/>
                  <a:pt x="6894854" y="816835"/>
                </a:cubicBezTo>
                <a:cubicBezTo>
                  <a:pt x="6904018" y="812984"/>
                  <a:pt x="6931010" y="808022"/>
                  <a:pt x="6954836" y="805806"/>
                </a:cubicBezTo>
                <a:cubicBezTo>
                  <a:pt x="7078636" y="794296"/>
                  <a:pt x="7145396" y="777612"/>
                  <a:pt x="7139417" y="759678"/>
                </a:cubicBezTo>
                <a:cubicBezTo>
                  <a:pt x="7138254" y="756186"/>
                  <a:pt x="7121133" y="744595"/>
                  <a:pt x="7101371" y="733921"/>
                </a:cubicBezTo>
                <a:cubicBezTo>
                  <a:pt x="7068687" y="716265"/>
                  <a:pt x="7059746" y="714547"/>
                  <a:pt x="7002393" y="714898"/>
                </a:cubicBezTo>
                <a:cubicBezTo>
                  <a:pt x="6967715" y="715110"/>
                  <a:pt x="6936231" y="718396"/>
                  <a:pt x="6932428" y="722200"/>
                </a:cubicBezTo>
                <a:cubicBezTo>
                  <a:pt x="6928624" y="726003"/>
                  <a:pt x="6918349" y="729116"/>
                  <a:pt x="6909594" y="729116"/>
                </a:cubicBezTo>
                <a:cubicBezTo>
                  <a:pt x="6900840" y="729116"/>
                  <a:pt x="6874239" y="738113"/>
                  <a:pt x="6850480" y="749110"/>
                </a:cubicBezTo>
                <a:cubicBezTo>
                  <a:pt x="6826721" y="760107"/>
                  <a:pt x="6804743" y="769104"/>
                  <a:pt x="6801639" y="769104"/>
                </a:cubicBezTo>
                <a:cubicBezTo>
                  <a:pt x="6798534" y="769104"/>
                  <a:pt x="6794995" y="771353"/>
                  <a:pt x="6793772" y="774102"/>
                </a:cubicBezTo>
                <a:cubicBezTo>
                  <a:pt x="6791465" y="779294"/>
                  <a:pt x="6663184" y="843995"/>
                  <a:pt x="6604938" y="869344"/>
                </a:cubicBezTo>
                <a:cubicBezTo>
                  <a:pt x="6544788" y="895523"/>
                  <a:pt x="6524876" y="925417"/>
                  <a:pt x="6505238" y="1019031"/>
                </a:cubicBezTo>
                <a:cubicBezTo>
                  <a:pt x="6499086" y="1048356"/>
                  <a:pt x="6491208" y="1082846"/>
                  <a:pt x="6487732" y="1095675"/>
                </a:cubicBezTo>
                <a:cubicBezTo>
                  <a:pt x="6480106" y="1123817"/>
                  <a:pt x="6470373" y="1222647"/>
                  <a:pt x="6461476" y="1362264"/>
                </a:cubicBezTo>
                <a:cubicBezTo>
                  <a:pt x="6457857" y="1419081"/>
                  <a:pt x="6451915" y="1485867"/>
                  <a:pt x="6448274" y="1510678"/>
                </a:cubicBezTo>
                <a:cubicBezTo>
                  <a:pt x="6437541" y="1583805"/>
                  <a:pt x="6439949" y="1702769"/>
                  <a:pt x="6453022" y="1745222"/>
                </a:cubicBezTo>
                <a:cubicBezTo>
                  <a:pt x="6462516" y="1776056"/>
                  <a:pt x="6466925" y="1782142"/>
                  <a:pt x="6479771" y="1782142"/>
                </a:cubicBezTo>
                <a:cubicBezTo>
                  <a:pt x="6493383" y="1782142"/>
                  <a:pt x="6518964" y="1771574"/>
                  <a:pt x="6528294" y="1762095"/>
                </a:cubicBezTo>
                <a:cubicBezTo>
                  <a:pt x="6532248" y="1758077"/>
                  <a:pt x="6613658" y="1704360"/>
                  <a:pt x="6651592" y="1680738"/>
                </a:cubicBezTo>
                <a:cubicBezTo>
                  <a:pt x="6674741" y="1666322"/>
                  <a:pt x="6741505" y="1629691"/>
                  <a:pt x="6815928" y="1590572"/>
                </a:cubicBezTo>
                <a:cubicBezTo>
                  <a:pt x="6828174" y="1584135"/>
                  <a:pt x="6839698" y="1577368"/>
                  <a:pt x="6841536" y="1575535"/>
                </a:cubicBezTo>
                <a:cubicBezTo>
                  <a:pt x="6849488" y="1567608"/>
                  <a:pt x="7136575" y="1422247"/>
                  <a:pt x="7144281" y="1422247"/>
                </a:cubicBezTo>
                <a:cubicBezTo>
                  <a:pt x="7146791" y="1422247"/>
                  <a:pt x="7162559" y="1415999"/>
                  <a:pt x="7179323" y="1408363"/>
                </a:cubicBezTo>
                <a:cubicBezTo>
                  <a:pt x="7196085" y="1400727"/>
                  <a:pt x="7215581" y="1395990"/>
                  <a:pt x="7222646" y="1397838"/>
                </a:cubicBezTo>
                <a:cubicBezTo>
                  <a:pt x="7234117" y="1400838"/>
                  <a:pt x="7249044" y="1391049"/>
                  <a:pt x="7292139" y="1352267"/>
                </a:cubicBezTo>
                <a:cubicBezTo>
                  <a:pt x="7369010" y="1283089"/>
                  <a:pt x="7425154" y="1256719"/>
                  <a:pt x="7474542" y="1266597"/>
                </a:cubicBezTo>
                <a:cubicBezTo>
                  <a:pt x="7503565" y="1272401"/>
                  <a:pt x="7498209" y="1287266"/>
                  <a:pt x="7459515" y="1308303"/>
                </a:cubicBezTo>
                <a:cubicBezTo>
                  <a:pt x="7441817" y="1317925"/>
                  <a:pt x="7423030" y="1334485"/>
                  <a:pt x="7417202" y="1345602"/>
                </a:cubicBezTo>
                <a:cubicBezTo>
                  <a:pt x="7401428" y="1375695"/>
                  <a:pt x="7388197" y="1422707"/>
                  <a:pt x="7388116" y="1448950"/>
                </a:cubicBezTo>
                <a:cubicBezTo>
                  <a:pt x="7387909" y="1515652"/>
                  <a:pt x="7346694" y="1575535"/>
                  <a:pt x="7300990" y="1575535"/>
                </a:cubicBezTo>
                <a:cubicBezTo>
                  <a:pt x="7286883" y="1575535"/>
                  <a:pt x="7261480" y="1540222"/>
                  <a:pt x="7261439" y="1520551"/>
                </a:cubicBezTo>
                <a:cubicBezTo>
                  <a:pt x="7261439" y="1510876"/>
                  <a:pt x="7255235" y="1508888"/>
                  <a:pt x="7225151" y="1508888"/>
                </a:cubicBezTo>
                <a:cubicBezTo>
                  <a:pt x="7205207" y="1508888"/>
                  <a:pt x="7187196" y="1511626"/>
                  <a:pt x="7185128" y="1514973"/>
                </a:cubicBezTo>
                <a:cubicBezTo>
                  <a:pt x="7183059" y="1518320"/>
                  <a:pt x="7169402" y="1523079"/>
                  <a:pt x="7154778" y="1525550"/>
                </a:cubicBezTo>
                <a:cubicBezTo>
                  <a:pt x="7140154" y="1528021"/>
                  <a:pt x="7126604" y="1532607"/>
                  <a:pt x="7124666" y="1535742"/>
                </a:cubicBezTo>
                <a:cubicBezTo>
                  <a:pt x="7122729" y="1538877"/>
                  <a:pt x="7107681" y="1543461"/>
                  <a:pt x="7091226" y="1545928"/>
                </a:cubicBezTo>
                <a:cubicBezTo>
                  <a:pt x="7074771" y="1548396"/>
                  <a:pt x="7059668" y="1553068"/>
                  <a:pt x="7057664" y="1556310"/>
                </a:cubicBezTo>
                <a:cubicBezTo>
                  <a:pt x="7055661" y="1559553"/>
                  <a:pt x="7045505" y="1562206"/>
                  <a:pt x="7035096" y="1562206"/>
                </a:cubicBezTo>
                <a:cubicBezTo>
                  <a:pt x="7002722" y="1562206"/>
                  <a:pt x="6941372" y="1600430"/>
                  <a:pt x="6885225" y="1655584"/>
                </a:cubicBezTo>
                <a:cubicBezTo>
                  <a:pt x="6819679" y="1719970"/>
                  <a:pt x="6818048" y="1721357"/>
                  <a:pt x="6733249" y="1784876"/>
                </a:cubicBezTo>
                <a:cubicBezTo>
                  <a:pt x="6648259" y="1848539"/>
                  <a:pt x="6563906" y="1903307"/>
                  <a:pt x="6511632" y="1928765"/>
                </a:cubicBezTo>
                <a:cubicBezTo>
                  <a:pt x="6477003" y="1945630"/>
                  <a:pt x="6459587" y="1949138"/>
                  <a:pt x="6381670" y="1954938"/>
                </a:cubicBezTo>
                <a:cubicBezTo>
                  <a:pt x="6273221" y="1963010"/>
                  <a:pt x="6217658" y="1971624"/>
                  <a:pt x="6204708" y="1982372"/>
                </a:cubicBezTo>
                <a:cubicBezTo>
                  <a:pt x="6198652" y="1987398"/>
                  <a:pt x="6195058" y="2002724"/>
                  <a:pt x="6195058" y="2023525"/>
                </a:cubicBezTo>
                <a:cubicBezTo>
                  <a:pt x="6195058" y="2064888"/>
                  <a:pt x="6182395" y="2083649"/>
                  <a:pt x="6121890" y="2131925"/>
                </a:cubicBezTo>
                <a:cubicBezTo>
                  <a:pt x="6061597" y="2180032"/>
                  <a:pt x="6048434" y="2202175"/>
                  <a:pt x="6048434" y="2255495"/>
                </a:cubicBezTo>
                <a:cubicBezTo>
                  <a:pt x="6048434" y="2289667"/>
                  <a:pt x="6045429" y="2301340"/>
                  <a:pt x="6032149" y="2318751"/>
                </a:cubicBezTo>
                <a:cubicBezTo>
                  <a:pt x="6012982" y="2343880"/>
                  <a:pt x="5978158" y="2361973"/>
                  <a:pt x="5948958" y="2361973"/>
                </a:cubicBezTo>
                <a:cubicBezTo>
                  <a:pt x="5919642" y="2361973"/>
                  <a:pt x="5913561" y="2342496"/>
                  <a:pt x="5922392" y="2276878"/>
                </a:cubicBezTo>
                <a:cubicBezTo>
                  <a:pt x="5927322" y="2240248"/>
                  <a:pt x="5927249" y="2219672"/>
                  <a:pt x="5922142" y="2206240"/>
                </a:cubicBezTo>
                <a:cubicBezTo>
                  <a:pt x="5914946" y="2187312"/>
                  <a:pt x="5914869" y="2187291"/>
                  <a:pt x="5862348" y="2189676"/>
                </a:cubicBezTo>
                <a:cubicBezTo>
                  <a:pt x="5813375" y="2191900"/>
                  <a:pt x="5808369" y="2193520"/>
                  <a:pt x="5789528" y="2213235"/>
                </a:cubicBezTo>
                <a:cubicBezTo>
                  <a:pt x="5749774" y="2254833"/>
                  <a:pt x="5756135" y="2298939"/>
                  <a:pt x="5808330" y="2343615"/>
                </a:cubicBezTo>
                <a:cubicBezTo>
                  <a:pt x="5854090" y="2382785"/>
                  <a:pt x="5843840" y="2392689"/>
                  <a:pt x="5769345" y="2381285"/>
                </a:cubicBezTo>
                <a:cubicBezTo>
                  <a:pt x="5718724" y="2373536"/>
                  <a:pt x="5714488" y="2373944"/>
                  <a:pt x="5657647" y="2392038"/>
                </a:cubicBezTo>
                <a:cubicBezTo>
                  <a:pt x="5625152" y="2402382"/>
                  <a:pt x="5591068" y="2414644"/>
                  <a:pt x="5581904" y="2419286"/>
                </a:cubicBezTo>
                <a:cubicBezTo>
                  <a:pt x="5572740" y="2423929"/>
                  <a:pt x="5542748" y="2438442"/>
                  <a:pt x="5515256" y="2451537"/>
                </a:cubicBezTo>
                <a:cubicBezTo>
                  <a:pt x="5438516" y="2488090"/>
                  <a:pt x="5303894" y="2564885"/>
                  <a:pt x="5271994" y="2590306"/>
                </a:cubicBezTo>
                <a:cubicBezTo>
                  <a:pt x="5268328" y="2593228"/>
                  <a:pt x="5240635" y="2613461"/>
                  <a:pt x="5210452" y="2635270"/>
                </a:cubicBezTo>
                <a:cubicBezTo>
                  <a:pt x="5137447" y="2688020"/>
                  <a:pt x="5123445" y="2700270"/>
                  <a:pt x="5045313" y="2779746"/>
                </a:cubicBezTo>
                <a:cubicBezTo>
                  <a:pt x="5008613" y="2817078"/>
                  <a:pt x="4969732" y="2850988"/>
                  <a:pt x="4958911" y="2855102"/>
                </a:cubicBezTo>
                <a:cubicBezTo>
                  <a:pt x="4946847" y="2859688"/>
                  <a:pt x="4923346" y="2860881"/>
                  <a:pt x="4898161" y="2858184"/>
                </a:cubicBezTo>
                <a:cubicBezTo>
                  <a:pt x="4857408" y="2853819"/>
                  <a:pt x="4833638" y="2862786"/>
                  <a:pt x="4862053" y="2871805"/>
                </a:cubicBezTo>
                <a:cubicBezTo>
                  <a:pt x="4869457" y="2874155"/>
                  <a:pt x="4884496" y="2883635"/>
                  <a:pt x="4895473" y="2892871"/>
                </a:cubicBezTo>
                <a:cubicBezTo>
                  <a:pt x="4930509" y="2922352"/>
                  <a:pt x="4920912" y="2956977"/>
                  <a:pt x="4856046" y="3035110"/>
                </a:cubicBezTo>
                <a:cubicBezTo>
                  <a:pt x="4839309" y="3055271"/>
                  <a:pt x="4822240" y="3074765"/>
                  <a:pt x="4818115" y="3078431"/>
                </a:cubicBezTo>
                <a:cubicBezTo>
                  <a:pt x="4803076" y="3091794"/>
                  <a:pt x="4757365" y="3158968"/>
                  <a:pt x="4749225" y="3179665"/>
                </a:cubicBezTo>
                <a:cubicBezTo>
                  <a:pt x="4736952" y="3210872"/>
                  <a:pt x="4744401" y="3217378"/>
                  <a:pt x="4787330" y="3212947"/>
                </a:cubicBezTo>
                <a:cubicBezTo>
                  <a:pt x="4807512" y="3210864"/>
                  <a:pt x="4827196" y="3205988"/>
                  <a:pt x="4831072" y="3202112"/>
                </a:cubicBezTo>
                <a:cubicBezTo>
                  <a:pt x="4834949" y="3198235"/>
                  <a:pt x="4843289" y="3195063"/>
                  <a:pt x="4849606" y="3195063"/>
                </a:cubicBezTo>
                <a:cubicBezTo>
                  <a:pt x="4855923" y="3195063"/>
                  <a:pt x="4870318" y="3187299"/>
                  <a:pt x="4881596" y="3177809"/>
                </a:cubicBezTo>
                <a:cubicBezTo>
                  <a:pt x="4898737" y="3163386"/>
                  <a:pt x="4902102" y="3155772"/>
                  <a:pt x="4902102" y="3131413"/>
                </a:cubicBezTo>
                <a:cubicBezTo>
                  <a:pt x="4902102" y="3102964"/>
                  <a:pt x="4902748" y="3102097"/>
                  <a:pt x="4929263" y="3094957"/>
                </a:cubicBezTo>
                <a:cubicBezTo>
                  <a:pt x="4944201" y="3090935"/>
                  <a:pt x="4961446" y="3088687"/>
                  <a:pt x="4967585" y="3089963"/>
                </a:cubicBezTo>
                <a:cubicBezTo>
                  <a:pt x="4996239" y="3095918"/>
                  <a:pt x="4964968" y="3153961"/>
                  <a:pt x="4885825" y="3241716"/>
                </a:cubicBezTo>
                <a:cubicBezTo>
                  <a:pt x="4867643" y="3261877"/>
                  <a:pt x="4739735" y="3390839"/>
                  <a:pt x="4601586" y="3528299"/>
                </a:cubicBezTo>
                <a:cubicBezTo>
                  <a:pt x="4463436" y="3665759"/>
                  <a:pt x="4341063" y="3791440"/>
                  <a:pt x="4329645" y="3807589"/>
                </a:cubicBezTo>
                <a:lnTo>
                  <a:pt x="4308887" y="3836952"/>
                </a:lnTo>
                <a:lnTo>
                  <a:pt x="4323910" y="3845258"/>
                </a:lnTo>
                <a:cubicBezTo>
                  <a:pt x="4345509" y="3857199"/>
                  <a:pt x="4410998" y="3856639"/>
                  <a:pt x="4449068" y="3844187"/>
                </a:cubicBezTo>
                <a:close/>
                <a:moveTo>
                  <a:pt x="4887212" y="3755447"/>
                </a:moveTo>
                <a:cubicBezTo>
                  <a:pt x="4866609" y="3737039"/>
                  <a:pt x="4865446" y="3733537"/>
                  <a:pt x="4865446" y="3689939"/>
                </a:cubicBezTo>
                <a:cubicBezTo>
                  <a:pt x="4865446" y="3634154"/>
                  <a:pt x="4885425" y="3589552"/>
                  <a:pt x="4936967" y="3530271"/>
                </a:cubicBezTo>
                <a:cubicBezTo>
                  <a:pt x="4955439" y="3509026"/>
                  <a:pt x="4987369" y="3472149"/>
                  <a:pt x="5007922" y="3448323"/>
                </a:cubicBezTo>
                <a:cubicBezTo>
                  <a:pt x="5058258" y="3389970"/>
                  <a:pt x="5238196" y="3209827"/>
                  <a:pt x="5274502" y="3181438"/>
                </a:cubicBezTo>
                <a:cubicBezTo>
                  <a:pt x="5333165" y="3135569"/>
                  <a:pt x="5361968" y="3131208"/>
                  <a:pt x="5361968" y="3168195"/>
                </a:cubicBezTo>
                <a:cubicBezTo>
                  <a:pt x="5361968" y="3179307"/>
                  <a:pt x="5358968" y="3188399"/>
                  <a:pt x="5355303" y="3188399"/>
                </a:cubicBezTo>
                <a:cubicBezTo>
                  <a:pt x="5351637" y="3188399"/>
                  <a:pt x="5348638" y="3192897"/>
                  <a:pt x="5348638" y="3198396"/>
                </a:cubicBezTo>
                <a:cubicBezTo>
                  <a:pt x="5348638" y="3203894"/>
                  <a:pt x="5345841" y="3208393"/>
                  <a:pt x="5342423" y="3208393"/>
                </a:cubicBezTo>
                <a:cubicBezTo>
                  <a:pt x="5339004" y="3208393"/>
                  <a:pt x="5334449" y="3213931"/>
                  <a:pt x="5332301" y="3220701"/>
                </a:cubicBezTo>
                <a:cubicBezTo>
                  <a:pt x="5330152" y="3227471"/>
                  <a:pt x="5277465" y="3284013"/>
                  <a:pt x="5215219" y="3346351"/>
                </a:cubicBezTo>
                <a:cubicBezTo>
                  <a:pt x="5152972" y="3408688"/>
                  <a:pt x="5102042" y="3462382"/>
                  <a:pt x="5102040" y="3465670"/>
                </a:cubicBezTo>
                <a:cubicBezTo>
                  <a:pt x="5102038" y="3468959"/>
                  <a:pt x="5123782" y="3471649"/>
                  <a:pt x="5150359" y="3471649"/>
                </a:cubicBezTo>
                <a:lnTo>
                  <a:pt x="5198682" y="3471649"/>
                </a:lnTo>
                <a:lnTo>
                  <a:pt x="5200790" y="3497312"/>
                </a:lnTo>
                <a:cubicBezTo>
                  <a:pt x="5203530" y="3530653"/>
                  <a:pt x="5186940" y="3555637"/>
                  <a:pt x="5110918" y="3632657"/>
                </a:cubicBezTo>
                <a:cubicBezTo>
                  <a:pt x="5032131" y="3712479"/>
                  <a:pt x="5001753" y="3738572"/>
                  <a:pt x="4964630" y="3758310"/>
                </a:cubicBezTo>
                <a:cubicBezTo>
                  <a:pt x="4924629" y="3779579"/>
                  <a:pt x="4913770" y="3779177"/>
                  <a:pt x="4887212" y="3755447"/>
                </a:cubicBezTo>
                <a:close/>
                <a:moveTo>
                  <a:pt x="5357818" y="3751842"/>
                </a:moveTo>
                <a:cubicBezTo>
                  <a:pt x="5346544" y="3722462"/>
                  <a:pt x="5394622" y="3660768"/>
                  <a:pt x="5461881" y="3618310"/>
                </a:cubicBezTo>
                <a:cubicBezTo>
                  <a:pt x="5503179" y="3592239"/>
                  <a:pt x="5563404" y="3561623"/>
                  <a:pt x="5573389" y="3561623"/>
                </a:cubicBezTo>
                <a:cubicBezTo>
                  <a:pt x="5596352" y="3561623"/>
                  <a:pt x="5577608" y="3592924"/>
                  <a:pt x="5520255" y="3650351"/>
                </a:cubicBezTo>
                <a:cubicBezTo>
                  <a:pt x="5453981" y="3716710"/>
                  <a:pt x="5436182" y="3731761"/>
                  <a:pt x="5402523" y="3749901"/>
                </a:cubicBezTo>
                <a:cubicBezTo>
                  <a:pt x="5376151" y="3764114"/>
                  <a:pt x="5362751" y="3764696"/>
                  <a:pt x="5357818" y="3751842"/>
                </a:cubicBezTo>
                <a:close/>
                <a:moveTo>
                  <a:pt x="6161734" y="3548344"/>
                </a:moveTo>
                <a:cubicBezTo>
                  <a:pt x="6161734" y="3541041"/>
                  <a:pt x="6168483" y="3527006"/>
                  <a:pt x="6176730" y="3517157"/>
                </a:cubicBezTo>
                <a:cubicBezTo>
                  <a:pt x="6305151" y="3363788"/>
                  <a:pt x="6413796" y="3264956"/>
                  <a:pt x="6432934" y="3284093"/>
                </a:cubicBezTo>
                <a:cubicBezTo>
                  <a:pt x="6446923" y="3298082"/>
                  <a:pt x="6331417" y="3432436"/>
                  <a:pt x="6218688" y="3533298"/>
                </a:cubicBezTo>
                <a:cubicBezTo>
                  <a:pt x="6184246" y="3564115"/>
                  <a:pt x="6161734" y="3570062"/>
                  <a:pt x="6161734" y="3548344"/>
                </a:cubicBezTo>
                <a:close/>
                <a:moveTo>
                  <a:pt x="5628557" y="3272627"/>
                </a:moveTo>
                <a:cubicBezTo>
                  <a:pt x="5628557" y="3251450"/>
                  <a:pt x="5687015" y="3198052"/>
                  <a:pt x="5721515" y="3187715"/>
                </a:cubicBezTo>
                <a:cubicBezTo>
                  <a:pt x="5751061" y="3178863"/>
                  <a:pt x="5775180" y="3188043"/>
                  <a:pt x="5775180" y="3208142"/>
                </a:cubicBezTo>
                <a:cubicBezTo>
                  <a:pt x="5775180" y="3220593"/>
                  <a:pt x="5731885" y="3261672"/>
                  <a:pt x="5718678" y="3261752"/>
                </a:cubicBezTo>
                <a:cubicBezTo>
                  <a:pt x="5714931" y="3261772"/>
                  <a:pt x="5704089" y="3265851"/>
                  <a:pt x="5694584" y="3270811"/>
                </a:cubicBezTo>
                <a:cubicBezTo>
                  <a:pt x="5685079" y="3275771"/>
                  <a:pt x="5666334" y="3281886"/>
                  <a:pt x="5652929" y="3284401"/>
                </a:cubicBezTo>
                <a:cubicBezTo>
                  <a:pt x="5630258" y="3288654"/>
                  <a:pt x="5628557" y="3287833"/>
                  <a:pt x="5628557" y="3272627"/>
                </a:cubicBezTo>
                <a:close/>
                <a:moveTo>
                  <a:pt x="5848752" y="3067177"/>
                </a:moveTo>
                <a:cubicBezTo>
                  <a:pt x="5839617" y="3057371"/>
                  <a:pt x="5835163" y="3043554"/>
                  <a:pt x="5835163" y="3025018"/>
                </a:cubicBezTo>
                <a:cubicBezTo>
                  <a:pt x="5835163" y="2987858"/>
                  <a:pt x="5855414" y="2968463"/>
                  <a:pt x="5894212" y="2968463"/>
                </a:cubicBezTo>
                <a:cubicBezTo>
                  <a:pt x="5931188" y="2968463"/>
                  <a:pt x="5955128" y="2990726"/>
                  <a:pt x="5955128" y="3025113"/>
                </a:cubicBezTo>
                <a:cubicBezTo>
                  <a:pt x="5955128" y="3060240"/>
                  <a:pt x="5931286" y="3081763"/>
                  <a:pt x="5892376" y="3081763"/>
                </a:cubicBezTo>
                <a:cubicBezTo>
                  <a:pt x="5870061" y="3081763"/>
                  <a:pt x="5858848" y="3078014"/>
                  <a:pt x="5848752" y="3067177"/>
                </a:cubicBezTo>
                <a:close/>
                <a:moveTo>
                  <a:pt x="5279770" y="2870713"/>
                </a:moveTo>
                <a:cubicBezTo>
                  <a:pt x="5270276" y="2861220"/>
                  <a:pt x="5276057" y="2827092"/>
                  <a:pt x="5291175" y="2803378"/>
                </a:cubicBezTo>
                <a:cubicBezTo>
                  <a:pt x="5329967" y="2742529"/>
                  <a:pt x="5423832" y="2666228"/>
                  <a:pt x="5470837" y="2657334"/>
                </a:cubicBezTo>
                <a:cubicBezTo>
                  <a:pt x="5482438" y="2655139"/>
                  <a:pt x="5497451" y="2650515"/>
                  <a:pt x="5504198" y="2647059"/>
                </a:cubicBezTo>
                <a:cubicBezTo>
                  <a:pt x="5521068" y="2638418"/>
                  <a:pt x="5555245" y="2653110"/>
                  <a:pt x="5555245" y="2669004"/>
                </a:cubicBezTo>
                <a:cubicBezTo>
                  <a:pt x="5555245" y="2677733"/>
                  <a:pt x="5537458" y="2689939"/>
                  <a:pt x="5492288" y="2712209"/>
                </a:cubicBezTo>
                <a:cubicBezTo>
                  <a:pt x="5415038" y="2750295"/>
                  <a:pt x="5379482" y="2781518"/>
                  <a:pt x="5368996" y="2820476"/>
                </a:cubicBezTo>
                <a:cubicBezTo>
                  <a:pt x="5363463" y="2841034"/>
                  <a:pt x="5355279" y="2852771"/>
                  <a:pt x="5339969" y="2862106"/>
                </a:cubicBezTo>
                <a:cubicBezTo>
                  <a:pt x="5318889" y="2874959"/>
                  <a:pt x="5288378" y="2879322"/>
                  <a:pt x="5279770" y="2870713"/>
                </a:cubicBezTo>
                <a:close/>
                <a:moveTo>
                  <a:pt x="6104983" y="2852580"/>
                </a:moveTo>
                <a:cubicBezTo>
                  <a:pt x="6093960" y="2844520"/>
                  <a:pt x="6093629" y="2841356"/>
                  <a:pt x="6101686" y="2821066"/>
                </a:cubicBezTo>
                <a:cubicBezTo>
                  <a:pt x="6117356" y="2781607"/>
                  <a:pt x="6189041" y="2700295"/>
                  <a:pt x="6253949" y="2648355"/>
                </a:cubicBezTo>
                <a:cubicBezTo>
                  <a:pt x="6293035" y="2617079"/>
                  <a:pt x="6347737" y="2588893"/>
                  <a:pt x="6369693" y="2588717"/>
                </a:cubicBezTo>
                <a:cubicBezTo>
                  <a:pt x="6389234" y="2588561"/>
                  <a:pt x="6421659" y="2601107"/>
                  <a:pt x="6421659" y="2608823"/>
                </a:cubicBezTo>
                <a:cubicBezTo>
                  <a:pt x="6421659" y="2654872"/>
                  <a:pt x="6295476" y="2775865"/>
                  <a:pt x="6187512" y="2833340"/>
                </a:cubicBezTo>
                <a:cubicBezTo>
                  <a:pt x="6138687" y="2859333"/>
                  <a:pt x="6120133" y="2863658"/>
                  <a:pt x="6104983" y="2852580"/>
                </a:cubicBezTo>
                <a:close/>
                <a:moveTo>
                  <a:pt x="5626335" y="2597460"/>
                </a:moveTo>
                <a:cubicBezTo>
                  <a:pt x="5618961" y="2590086"/>
                  <a:pt x="5621332" y="2568187"/>
                  <a:pt x="5630496" y="2559023"/>
                </a:cubicBezTo>
                <a:cubicBezTo>
                  <a:pt x="5647882" y="2541637"/>
                  <a:pt x="5730881" y="2507927"/>
                  <a:pt x="5751374" y="2509929"/>
                </a:cubicBezTo>
                <a:cubicBezTo>
                  <a:pt x="5792088" y="2513906"/>
                  <a:pt x="5771324" y="2566407"/>
                  <a:pt x="5719267" y="2591110"/>
                </a:cubicBezTo>
                <a:cubicBezTo>
                  <a:pt x="5696743" y="2601798"/>
                  <a:pt x="5634899" y="2606024"/>
                  <a:pt x="5626335" y="2597460"/>
                </a:cubicBezTo>
                <a:close/>
                <a:moveTo>
                  <a:pt x="6499414" y="2550807"/>
                </a:moveTo>
                <a:cubicBezTo>
                  <a:pt x="6496970" y="2548363"/>
                  <a:pt x="6494971" y="2539009"/>
                  <a:pt x="6494971" y="2530021"/>
                </a:cubicBezTo>
                <a:cubicBezTo>
                  <a:pt x="6494971" y="2500136"/>
                  <a:pt x="6655124" y="2351391"/>
                  <a:pt x="6764892" y="2279328"/>
                </a:cubicBezTo>
                <a:cubicBezTo>
                  <a:pt x="6819705" y="2243342"/>
                  <a:pt x="6848201" y="2238824"/>
                  <a:pt x="6848201" y="2266120"/>
                </a:cubicBezTo>
                <a:cubicBezTo>
                  <a:pt x="6848201" y="2279401"/>
                  <a:pt x="6831888" y="2299737"/>
                  <a:pt x="6779887" y="2351281"/>
                </a:cubicBezTo>
                <a:cubicBezTo>
                  <a:pt x="6742315" y="2388524"/>
                  <a:pt x="6703768" y="2425256"/>
                  <a:pt x="6694226" y="2432909"/>
                </a:cubicBezTo>
                <a:cubicBezTo>
                  <a:pt x="6636148" y="2479488"/>
                  <a:pt x="6573722" y="2523187"/>
                  <a:pt x="6543988" y="2538077"/>
                </a:cubicBezTo>
                <a:cubicBezTo>
                  <a:pt x="6506141" y="2557030"/>
                  <a:pt x="6505749" y="2557142"/>
                  <a:pt x="6499414" y="2550807"/>
                </a:cubicBezTo>
                <a:close/>
                <a:moveTo>
                  <a:pt x="6571488" y="1510554"/>
                </a:moveTo>
                <a:cubicBezTo>
                  <a:pt x="6553463" y="1491489"/>
                  <a:pt x="6534959" y="1454450"/>
                  <a:pt x="6534959" y="1437436"/>
                </a:cubicBezTo>
                <a:cubicBezTo>
                  <a:pt x="6534959" y="1416447"/>
                  <a:pt x="6559057" y="1377525"/>
                  <a:pt x="6591268" y="1346489"/>
                </a:cubicBezTo>
                <a:cubicBezTo>
                  <a:pt x="6648013" y="1291814"/>
                  <a:pt x="6660662" y="1262319"/>
                  <a:pt x="6637358" y="1239014"/>
                </a:cubicBezTo>
                <a:cubicBezTo>
                  <a:pt x="6629232" y="1230889"/>
                  <a:pt x="6628380" y="1226189"/>
                  <a:pt x="6634013" y="1220556"/>
                </a:cubicBezTo>
                <a:cubicBezTo>
                  <a:pt x="6639646" y="1214923"/>
                  <a:pt x="6650202" y="1216103"/>
                  <a:pt x="6675475" y="1225190"/>
                </a:cubicBezTo>
                <a:cubicBezTo>
                  <a:pt x="6721120" y="1241604"/>
                  <a:pt x="6770294" y="1236480"/>
                  <a:pt x="6809186" y="1211257"/>
                </a:cubicBezTo>
                <a:cubicBezTo>
                  <a:pt x="6825146" y="1200907"/>
                  <a:pt x="6839703" y="1190753"/>
                  <a:pt x="6841536" y="1188692"/>
                </a:cubicBezTo>
                <a:cubicBezTo>
                  <a:pt x="6851599" y="1177379"/>
                  <a:pt x="6978785" y="1109005"/>
                  <a:pt x="6989767" y="1109005"/>
                </a:cubicBezTo>
                <a:cubicBezTo>
                  <a:pt x="6993273" y="1109005"/>
                  <a:pt x="7005593" y="1104730"/>
                  <a:pt x="7017144" y="1099505"/>
                </a:cubicBezTo>
                <a:cubicBezTo>
                  <a:pt x="7077090" y="1072389"/>
                  <a:pt x="7221425" y="1052278"/>
                  <a:pt x="7221425" y="1071041"/>
                </a:cubicBezTo>
                <a:cubicBezTo>
                  <a:pt x="7221425" y="1087390"/>
                  <a:pt x="7119246" y="1169562"/>
                  <a:pt x="7064804" y="1196995"/>
                </a:cubicBezTo>
                <a:cubicBezTo>
                  <a:pt x="7053807" y="1202537"/>
                  <a:pt x="7029815" y="1214678"/>
                  <a:pt x="7011487" y="1223975"/>
                </a:cubicBezTo>
                <a:cubicBezTo>
                  <a:pt x="6982551" y="1238654"/>
                  <a:pt x="6960261" y="1248772"/>
                  <a:pt x="6898186" y="1275405"/>
                </a:cubicBezTo>
                <a:cubicBezTo>
                  <a:pt x="6775313" y="1328125"/>
                  <a:pt x="6717426" y="1369521"/>
                  <a:pt x="6668085" y="1439957"/>
                </a:cubicBezTo>
                <a:cubicBezTo>
                  <a:pt x="6653516" y="1460757"/>
                  <a:pt x="6641594" y="1481215"/>
                  <a:pt x="6641594" y="1485420"/>
                </a:cubicBezTo>
                <a:cubicBezTo>
                  <a:pt x="6641594" y="1495201"/>
                  <a:pt x="6606659" y="1528882"/>
                  <a:pt x="6596513" y="1528882"/>
                </a:cubicBezTo>
                <a:cubicBezTo>
                  <a:pt x="6592279" y="1528882"/>
                  <a:pt x="6581018" y="1520635"/>
                  <a:pt x="6571488" y="1510554"/>
                </a:cubicBezTo>
                <a:close/>
                <a:moveTo>
                  <a:pt x="8970915" y="3015698"/>
                </a:moveTo>
                <a:cubicBezTo>
                  <a:pt x="9004413" y="2997770"/>
                  <a:pt x="9095382" y="2934970"/>
                  <a:pt x="9134201" y="2902975"/>
                </a:cubicBezTo>
                <a:cubicBezTo>
                  <a:pt x="9187296" y="2859213"/>
                  <a:pt x="9274160" y="2769828"/>
                  <a:pt x="9274160" y="2758954"/>
                </a:cubicBezTo>
                <a:cubicBezTo>
                  <a:pt x="9274160" y="2753830"/>
                  <a:pt x="9277909" y="2748007"/>
                  <a:pt x="9282491" y="2746014"/>
                </a:cubicBezTo>
                <a:cubicBezTo>
                  <a:pt x="9287073" y="2744021"/>
                  <a:pt x="9281824" y="2744235"/>
                  <a:pt x="9270827" y="2746490"/>
                </a:cubicBezTo>
                <a:cubicBezTo>
                  <a:pt x="9259830" y="2748745"/>
                  <a:pt x="9249833" y="2753124"/>
                  <a:pt x="9248612" y="2756223"/>
                </a:cubicBezTo>
                <a:cubicBezTo>
                  <a:pt x="9247389" y="2759321"/>
                  <a:pt x="9242750" y="2761856"/>
                  <a:pt x="9238303" y="2761856"/>
                </a:cubicBezTo>
                <a:cubicBezTo>
                  <a:pt x="9233853" y="2761856"/>
                  <a:pt x="9209361" y="2775671"/>
                  <a:pt x="9183874" y="2792555"/>
                </a:cubicBezTo>
                <a:cubicBezTo>
                  <a:pt x="9097401" y="2849840"/>
                  <a:pt x="9032373" y="2889001"/>
                  <a:pt x="9001595" y="2902328"/>
                </a:cubicBezTo>
                <a:cubicBezTo>
                  <a:pt x="8984722" y="2909634"/>
                  <a:pt x="8965707" y="2918507"/>
                  <a:pt x="8959343" y="2922044"/>
                </a:cubicBezTo>
                <a:cubicBezTo>
                  <a:pt x="8952977" y="2925580"/>
                  <a:pt x="8938731" y="2928475"/>
                  <a:pt x="8927685" y="2928475"/>
                </a:cubicBezTo>
                <a:cubicBezTo>
                  <a:pt x="8908830" y="2928475"/>
                  <a:pt x="8880941" y="2947860"/>
                  <a:pt x="8880941" y="2960965"/>
                </a:cubicBezTo>
                <a:cubicBezTo>
                  <a:pt x="8880941" y="2980851"/>
                  <a:pt x="8890919" y="3009493"/>
                  <a:pt x="8901982" y="3021369"/>
                </a:cubicBezTo>
                <a:cubicBezTo>
                  <a:pt x="8916177" y="3036606"/>
                  <a:pt x="8934699" y="3035082"/>
                  <a:pt x="8970915" y="3015698"/>
                </a:cubicBezTo>
                <a:close/>
                <a:moveTo>
                  <a:pt x="8682682" y="2911593"/>
                </a:moveTo>
                <a:cubicBezTo>
                  <a:pt x="8743846" y="2880872"/>
                  <a:pt x="8794284" y="2835707"/>
                  <a:pt x="8811064" y="2796632"/>
                </a:cubicBezTo>
                <a:cubicBezTo>
                  <a:pt x="8822168" y="2770775"/>
                  <a:pt x="8864112" y="2748897"/>
                  <a:pt x="8903016" y="2748673"/>
                </a:cubicBezTo>
                <a:cubicBezTo>
                  <a:pt x="8992294" y="2748159"/>
                  <a:pt x="9157978" y="2650379"/>
                  <a:pt x="9169220" y="2591570"/>
                </a:cubicBezTo>
                <a:cubicBezTo>
                  <a:pt x="9171847" y="2577823"/>
                  <a:pt x="9169753" y="2575244"/>
                  <a:pt x="9155945" y="2575244"/>
                </a:cubicBezTo>
                <a:cubicBezTo>
                  <a:pt x="9139464" y="2575244"/>
                  <a:pt x="9127354" y="2579950"/>
                  <a:pt x="9047559" y="2617362"/>
                </a:cubicBezTo>
                <a:cubicBezTo>
                  <a:pt x="9010374" y="2634797"/>
                  <a:pt x="8831644" y="2739773"/>
                  <a:pt x="8811259" y="2756152"/>
                </a:cubicBezTo>
                <a:cubicBezTo>
                  <a:pt x="8807430" y="2759229"/>
                  <a:pt x="8778964" y="2780191"/>
                  <a:pt x="8748002" y="2802734"/>
                </a:cubicBezTo>
                <a:cubicBezTo>
                  <a:pt x="8699184" y="2838278"/>
                  <a:pt x="8665456" y="2866278"/>
                  <a:pt x="8630086" y="2900625"/>
                </a:cubicBezTo>
                <a:cubicBezTo>
                  <a:pt x="8616528" y="2913792"/>
                  <a:pt x="8619142" y="2928474"/>
                  <a:pt x="8635045" y="2928474"/>
                </a:cubicBezTo>
                <a:cubicBezTo>
                  <a:pt x="8642760" y="2928474"/>
                  <a:pt x="8664197" y="2920878"/>
                  <a:pt x="8682682" y="2911593"/>
                </a:cubicBezTo>
                <a:close/>
                <a:moveTo>
                  <a:pt x="8001841" y="2863946"/>
                </a:moveTo>
                <a:cubicBezTo>
                  <a:pt x="8014317" y="2857780"/>
                  <a:pt x="8048517" y="2832669"/>
                  <a:pt x="8077842" y="2808144"/>
                </a:cubicBezTo>
                <a:cubicBezTo>
                  <a:pt x="8164631" y="2735561"/>
                  <a:pt x="8238171" y="2695209"/>
                  <a:pt x="8283664" y="2695209"/>
                </a:cubicBezTo>
                <a:cubicBezTo>
                  <a:pt x="8301583" y="2695209"/>
                  <a:pt x="8341099" y="2662607"/>
                  <a:pt x="8341099" y="2647823"/>
                </a:cubicBezTo>
                <a:cubicBezTo>
                  <a:pt x="8341099" y="2644530"/>
                  <a:pt x="8365842" y="2623829"/>
                  <a:pt x="8396082" y="2601820"/>
                </a:cubicBezTo>
                <a:cubicBezTo>
                  <a:pt x="8426323" y="2579812"/>
                  <a:pt x="8454066" y="2559437"/>
                  <a:pt x="8457731" y="2556542"/>
                </a:cubicBezTo>
                <a:cubicBezTo>
                  <a:pt x="8474558" y="2543256"/>
                  <a:pt x="8688435" y="2415291"/>
                  <a:pt x="8693815" y="2415291"/>
                </a:cubicBezTo>
                <a:cubicBezTo>
                  <a:pt x="8697153" y="2415291"/>
                  <a:pt x="8700882" y="2413041"/>
                  <a:pt x="8702105" y="2410292"/>
                </a:cubicBezTo>
                <a:cubicBezTo>
                  <a:pt x="8703326" y="2407543"/>
                  <a:pt x="8717667" y="2396610"/>
                  <a:pt x="8733973" y="2385996"/>
                </a:cubicBezTo>
                <a:cubicBezTo>
                  <a:pt x="8750278" y="2375383"/>
                  <a:pt x="8778040" y="2353211"/>
                  <a:pt x="8795664" y="2336725"/>
                </a:cubicBezTo>
                <a:lnTo>
                  <a:pt x="8827708" y="2306752"/>
                </a:lnTo>
                <a:lnTo>
                  <a:pt x="8803696" y="2283431"/>
                </a:lnTo>
                <a:cubicBezTo>
                  <a:pt x="8783742" y="2264052"/>
                  <a:pt x="8780338" y="2256834"/>
                  <a:pt x="8783558" y="2240730"/>
                </a:cubicBezTo>
                <a:cubicBezTo>
                  <a:pt x="8785691" y="2230072"/>
                  <a:pt x="8785231" y="2222755"/>
                  <a:pt x="8782536" y="2224472"/>
                </a:cubicBezTo>
                <a:cubicBezTo>
                  <a:pt x="8714562" y="2267785"/>
                  <a:pt x="8369378" y="2518023"/>
                  <a:pt x="8336285" y="2547977"/>
                </a:cubicBezTo>
                <a:cubicBezTo>
                  <a:pt x="8329769" y="2553876"/>
                  <a:pt x="8310941" y="2569145"/>
                  <a:pt x="8294446" y="2581910"/>
                </a:cubicBezTo>
                <a:cubicBezTo>
                  <a:pt x="8256419" y="2611335"/>
                  <a:pt x="8249200" y="2617009"/>
                  <a:pt x="8239231" y="2625304"/>
                </a:cubicBezTo>
                <a:cubicBezTo>
                  <a:pt x="8124318" y="2720918"/>
                  <a:pt x="8113975" y="2730002"/>
                  <a:pt x="8045823" y="2795180"/>
                </a:cubicBezTo>
                <a:cubicBezTo>
                  <a:pt x="7994541" y="2844222"/>
                  <a:pt x="7967772" y="2875157"/>
                  <a:pt x="7976614" y="2875157"/>
                </a:cubicBezTo>
                <a:cubicBezTo>
                  <a:pt x="7978011" y="2875157"/>
                  <a:pt x="7989365" y="2870112"/>
                  <a:pt x="8001841" y="2863946"/>
                </a:cubicBezTo>
                <a:close/>
                <a:moveTo>
                  <a:pt x="8473546" y="2836834"/>
                </a:moveTo>
                <a:cubicBezTo>
                  <a:pt x="8491773" y="2826754"/>
                  <a:pt x="8513677" y="2812508"/>
                  <a:pt x="8522219" y="2805177"/>
                </a:cubicBezTo>
                <a:cubicBezTo>
                  <a:pt x="8530762" y="2797846"/>
                  <a:pt x="8551228" y="2781350"/>
                  <a:pt x="8567699" y="2768521"/>
                </a:cubicBezTo>
                <a:cubicBezTo>
                  <a:pt x="8603253" y="2740827"/>
                  <a:pt x="8614089" y="2731953"/>
                  <a:pt x="8656518" y="2695788"/>
                </a:cubicBezTo>
                <a:cubicBezTo>
                  <a:pt x="8686392" y="2670322"/>
                  <a:pt x="8735472" y="2641891"/>
                  <a:pt x="8749558" y="2641891"/>
                </a:cubicBezTo>
                <a:cubicBezTo>
                  <a:pt x="8762916" y="2641891"/>
                  <a:pt x="8806436" y="2617764"/>
                  <a:pt x="8844285" y="2589375"/>
                </a:cubicBezTo>
                <a:cubicBezTo>
                  <a:pt x="8890963" y="2554364"/>
                  <a:pt x="8994241" y="2455772"/>
                  <a:pt x="8994241" y="2446223"/>
                </a:cubicBezTo>
                <a:cubicBezTo>
                  <a:pt x="8994241" y="2442617"/>
                  <a:pt x="8999205" y="2434182"/>
                  <a:pt x="9005272" y="2427479"/>
                </a:cubicBezTo>
                <a:cubicBezTo>
                  <a:pt x="9037756" y="2391584"/>
                  <a:pt x="8944616" y="2432793"/>
                  <a:pt x="8824291" y="2507553"/>
                </a:cubicBezTo>
                <a:cubicBezTo>
                  <a:pt x="8787635" y="2530328"/>
                  <a:pt x="8751645" y="2552625"/>
                  <a:pt x="8744314" y="2557104"/>
                </a:cubicBezTo>
                <a:cubicBezTo>
                  <a:pt x="8736983" y="2561583"/>
                  <a:pt x="8729485" y="2566770"/>
                  <a:pt x="8727652" y="2568632"/>
                </a:cubicBezTo>
                <a:cubicBezTo>
                  <a:pt x="8725819" y="2570494"/>
                  <a:pt x="8703326" y="2586199"/>
                  <a:pt x="8677667" y="2603531"/>
                </a:cubicBezTo>
                <a:cubicBezTo>
                  <a:pt x="8507781" y="2718287"/>
                  <a:pt x="8407746" y="2802872"/>
                  <a:pt x="8407746" y="2831763"/>
                </a:cubicBezTo>
                <a:cubicBezTo>
                  <a:pt x="8407746" y="2861262"/>
                  <a:pt x="8426730" y="2862725"/>
                  <a:pt x="8473546" y="2836834"/>
                </a:cubicBezTo>
                <a:close/>
                <a:moveTo>
                  <a:pt x="333434" y="2793704"/>
                </a:moveTo>
                <a:cubicBezTo>
                  <a:pt x="337100" y="2790732"/>
                  <a:pt x="371590" y="2765983"/>
                  <a:pt x="410078" y="2738706"/>
                </a:cubicBezTo>
                <a:cubicBezTo>
                  <a:pt x="448567" y="2711429"/>
                  <a:pt x="483061" y="2686734"/>
                  <a:pt x="486731" y="2683829"/>
                </a:cubicBezTo>
                <a:cubicBezTo>
                  <a:pt x="490401" y="2680924"/>
                  <a:pt x="528866" y="2652088"/>
                  <a:pt x="572209" y="2619749"/>
                </a:cubicBezTo>
                <a:cubicBezTo>
                  <a:pt x="615552" y="2587410"/>
                  <a:pt x="657537" y="2555471"/>
                  <a:pt x="665507" y="2548773"/>
                </a:cubicBezTo>
                <a:cubicBezTo>
                  <a:pt x="673478" y="2542075"/>
                  <a:pt x="694995" y="2523792"/>
                  <a:pt x="713323" y="2508144"/>
                </a:cubicBezTo>
                <a:cubicBezTo>
                  <a:pt x="759785" y="2468475"/>
                  <a:pt x="798700" y="2444559"/>
                  <a:pt x="908804" y="2388013"/>
                </a:cubicBezTo>
                <a:cubicBezTo>
                  <a:pt x="998913" y="2341735"/>
                  <a:pt x="1073059" y="2291008"/>
                  <a:pt x="1083249" y="2268667"/>
                </a:cubicBezTo>
                <a:cubicBezTo>
                  <a:pt x="1085757" y="2263168"/>
                  <a:pt x="1091094" y="2252249"/>
                  <a:pt x="1095110" y="2244403"/>
                </a:cubicBezTo>
                <a:cubicBezTo>
                  <a:pt x="1100580" y="2233717"/>
                  <a:pt x="1100286" y="2227227"/>
                  <a:pt x="1093940" y="2218549"/>
                </a:cubicBezTo>
                <a:cubicBezTo>
                  <a:pt x="1083609" y="2204421"/>
                  <a:pt x="1056550" y="2207224"/>
                  <a:pt x="1003239" y="2227946"/>
                </a:cubicBezTo>
                <a:cubicBezTo>
                  <a:pt x="944916" y="2250617"/>
                  <a:pt x="874505" y="2257192"/>
                  <a:pt x="643344" y="2261554"/>
                </a:cubicBezTo>
                <a:cubicBezTo>
                  <a:pt x="456030" y="2265088"/>
                  <a:pt x="423960" y="2267189"/>
                  <a:pt x="406176" y="2277092"/>
                </a:cubicBezTo>
                <a:cubicBezTo>
                  <a:pt x="376437" y="2293653"/>
                  <a:pt x="365113" y="2321958"/>
                  <a:pt x="349600" y="2418505"/>
                </a:cubicBezTo>
                <a:cubicBezTo>
                  <a:pt x="341842" y="2466789"/>
                  <a:pt x="344375" y="2475489"/>
                  <a:pt x="364684" y="2470313"/>
                </a:cubicBezTo>
                <a:cubicBezTo>
                  <a:pt x="379605" y="2466511"/>
                  <a:pt x="483325" y="2415523"/>
                  <a:pt x="490055" y="2408681"/>
                </a:cubicBezTo>
                <a:cubicBezTo>
                  <a:pt x="491888" y="2406818"/>
                  <a:pt x="523379" y="2390298"/>
                  <a:pt x="560035" y="2371970"/>
                </a:cubicBezTo>
                <a:cubicBezTo>
                  <a:pt x="596691" y="2353642"/>
                  <a:pt x="628212" y="2336635"/>
                  <a:pt x="630081" y="2334176"/>
                </a:cubicBezTo>
                <a:cubicBezTo>
                  <a:pt x="631951" y="2331718"/>
                  <a:pt x="641698" y="2327643"/>
                  <a:pt x="651741" y="2325123"/>
                </a:cubicBezTo>
                <a:cubicBezTo>
                  <a:pt x="661785" y="2322602"/>
                  <a:pt x="670003" y="2317865"/>
                  <a:pt x="670003" y="2314597"/>
                </a:cubicBezTo>
                <a:cubicBezTo>
                  <a:pt x="670003" y="2311329"/>
                  <a:pt x="673752" y="2308637"/>
                  <a:pt x="678334" y="2308614"/>
                </a:cubicBezTo>
                <a:cubicBezTo>
                  <a:pt x="682916" y="2308594"/>
                  <a:pt x="694990" y="2304230"/>
                  <a:pt x="705165" y="2298923"/>
                </a:cubicBezTo>
                <a:cubicBezTo>
                  <a:pt x="729167" y="2286402"/>
                  <a:pt x="790855" y="2275068"/>
                  <a:pt x="809071" y="2279832"/>
                </a:cubicBezTo>
                <a:cubicBezTo>
                  <a:pt x="826407" y="2284366"/>
                  <a:pt x="827646" y="2304542"/>
                  <a:pt x="812460" y="2334984"/>
                </a:cubicBezTo>
                <a:cubicBezTo>
                  <a:pt x="799810" y="2360342"/>
                  <a:pt x="713226" y="2448614"/>
                  <a:pt x="701004" y="2448614"/>
                </a:cubicBezTo>
                <a:cubicBezTo>
                  <a:pt x="696416" y="2448614"/>
                  <a:pt x="689160" y="2452117"/>
                  <a:pt x="684879" y="2456398"/>
                </a:cubicBezTo>
                <a:cubicBezTo>
                  <a:pt x="675327" y="2465950"/>
                  <a:pt x="631335" y="2481701"/>
                  <a:pt x="613826" y="2481837"/>
                </a:cubicBezTo>
                <a:cubicBezTo>
                  <a:pt x="606755" y="2481891"/>
                  <a:pt x="591085" y="2478363"/>
                  <a:pt x="579003" y="2473995"/>
                </a:cubicBezTo>
                <a:cubicBezTo>
                  <a:pt x="552066" y="2464254"/>
                  <a:pt x="547127" y="2468257"/>
                  <a:pt x="557632" y="2491314"/>
                </a:cubicBezTo>
                <a:cubicBezTo>
                  <a:pt x="564708" y="2506843"/>
                  <a:pt x="563442" y="2513307"/>
                  <a:pt x="547572" y="2542691"/>
                </a:cubicBezTo>
                <a:cubicBezTo>
                  <a:pt x="528434" y="2578126"/>
                  <a:pt x="510443" y="2598056"/>
                  <a:pt x="465544" y="2633560"/>
                </a:cubicBezTo>
                <a:cubicBezTo>
                  <a:pt x="416683" y="2672197"/>
                  <a:pt x="402847" y="2656764"/>
                  <a:pt x="433082" y="2597353"/>
                </a:cubicBezTo>
                <a:lnTo>
                  <a:pt x="449421" y="2565247"/>
                </a:lnTo>
                <a:lnTo>
                  <a:pt x="432677" y="2563099"/>
                </a:lnTo>
                <a:cubicBezTo>
                  <a:pt x="409784" y="2560162"/>
                  <a:pt x="376734" y="2586997"/>
                  <a:pt x="359133" y="2622812"/>
                </a:cubicBezTo>
                <a:cubicBezTo>
                  <a:pt x="332661" y="2676680"/>
                  <a:pt x="330067" y="2685070"/>
                  <a:pt x="324383" y="2735197"/>
                </a:cubicBezTo>
                <a:cubicBezTo>
                  <a:pt x="321265" y="2762689"/>
                  <a:pt x="316268" y="2790923"/>
                  <a:pt x="313278" y="2797939"/>
                </a:cubicBezTo>
                <a:cubicBezTo>
                  <a:pt x="307852" y="2810673"/>
                  <a:pt x="314136" y="2809352"/>
                  <a:pt x="333434" y="2793704"/>
                </a:cubicBezTo>
                <a:close/>
                <a:moveTo>
                  <a:pt x="8254427" y="2055396"/>
                </a:moveTo>
                <a:cubicBezTo>
                  <a:pt x="8324030" y="2008800"/>
                  <a:pt x="8380743" y="1958017"/>
                  <a:pt x="8408929" y="1917049"/>
                </a:cubicBezTo>
                <a:cubicBezTo>
                  <a:pt x="8445306" y="1864177"/>
                  <a:pt x="8432400" y="1808801"/>
                  <a:pt x="8383700" y="1808801"/>
                </a:cubicBezTo>
                <a:lnTo>
                  <a:pt x="8361721" y="1808801"/>
                </a:lnTo>
                <a:lnTo>
                  <a:pt x="8365642" y="1841910"/>
                </a:lnTo>
                <a:cubicBezTo>
                  <a:pt x="8368907" y="1869481"/>
                  <a:pt x="8366563" y="1880950"/>
                  <a:pt x="8351628" y="1910469"/>
                </a:cubicBezTo>
                <a:cubicBezTo>
                  <a:pt x="8334799" y="1943731"/>
                  <a:pt x="8296331" y="1993467"/>
                  <a:pt x="8243859" y="2049804"/>
                </a:cubicBezTo>
                <a:cubicBezTo>
                  <a:pt x="8222005" y="2073268"/>
                  <a:pt x="8211429" y="2092317"/>
                  <a:pt x="8230315" y="2074199"/>
                </a:cubicBezTo>
                <a:cubicBezTo>
                  <a:pt x="8235364" y="2069356"/>
                  <a:pt x="8246214" y="2060894"/>
                  <a:pt x="8254427" y="2055396"/>
                </a:cubicBezTo>
                <a:close/>
                <a:moveTo>
                  <a:pt x="7631306" y="1555488"/>
                </a:moveTo>
                <a:cubicBezTo>
                  <a:pt x="7634972" y="1552749"/>
                  <a:pt x="7645468" y="1548228"/>
                  <a:pt x="7654632" y="1545442"/>
                </a:cubicBezTo>
                <a:cubicBezTo>
                  <a:pt x="7663796" y="1542655"/>
                  <a:pt x="7687789" y="1533120"/>
                  <a:pt x="7707950" y="1524252"/>
                </a:cubicBezTo>
                <a:cubicBezTo>
                  <a:pt x="7728111" y="1515384"/>
                  <a:pt x="7750604" y="1505680"/>
                  <a:pt x="7757936" y="1502689"/>
                </a:cubicBezTo>
                <a:cubicBezTo>
                  <a:pt x="7843006" y="1467971"/>
                  <a:pt x="7949782" y="1413207"/>
                  <a:pt x="7953367" y="1402456"/>
                </a:cubicBezTo>
                <a:cubicBezTo>
                  <a:pt x="7955717" y="1395404"/>
                  <a:pt x="7944012" y="1394340"/>
                  <a:pt x="7894916" y="1397139"/>
                </a:cubicBezTo>
                <a:cubicBezTo>
                  <a:pt x="7861153" y="1399064"/>
                  <a:pt x="7830165" y="1404001"/>
                  <a:pt x="7826056" y="1408111"/>
                </a:cubicBezTo>
                <a:cubicBezTo>
                  <a:pt x="7821947" y="1412220"/>
                  <a:pt x="7811864" y="1415582"/>
                  <a:pt x="7803649" y="1415582"/>
                </a:cubicBezTo>
                <a:cubicBezTo>
                  <a:pt x="7795435" y="1415582"/>
                  <a:pt x="7787003" y="1418351"/>
                  <a:pt x="7784911" y="1421734"/>
                </a:cubicBezTo>
                <a:cubicBezTo>
                  <a:pt x="7782821" y="1425118"/>
                  <a:pt x="7771476" y="1430002"/>
                  <a:pt x="7759702" y="1432588"/>
                </a:cubicBezTo>
                <a:cubicBezTo>
                  <a:pt x="7747928" y="1435174"/>
                  <a:pt x="7727028" y="1444402"/>
                  <a:pt x="7713258" y="1453095"/>
                </a:cubicBezTo>
                <a:cubicBezTo>
                  <a:pt x="7699487" y="1461788"/>
                  <a:pt x="7685348" y="1468900"/>
                  <a:pt x="7681837" y="1468900"/>
                </a:cubicBezTo>
                <a:cubicBezTo>
                  <a:pt x="7678327" y="1468900"/>
                  <a:pt x="7652024" y="1491665"/>
                  <a:pt x="7623388" y="1519488"/>
                </a:cubicBezTo>
                <a:lnTo>
                  <a:pt x="7571323" y="1570077"/>
                </a:lnTo>
                <a:lnTo>
                  <a:pt x="7597982" y="1565272"/>
                </a:lnTo>
                <a:cubicBezTo>
                  <a:pt x="7612645" y="1562630"/>
                  <a:pt x="7627641" y="1558227"/>
                  <a:pt x="7631306" y="1555488"/>
                </a:cubicBezTo>
                <a:close/>
                <a:moveTo>
                  <a:pt x="6776529" y="670741"/>
                </a:moveTo>
                <a:cubicBezTo>
                  <a:pt x="6781125" y="667038"/>
                  <a:pt x="6795064" y="661829"/>
                  <a:pt x="6807503" y="659166"/>
                </a:cubicBezTo>
                <a:cubicBezTo>
                  <a:pt x="6819943" y="656503"/>
                  <a:pt x="6859682" y="639338"/>
                  <a:pt x="6895811" y="621023"/>
                </a:cubicBezTo>
                <a:lnTo>
                  <a:pt x="6961501" y="587722"/>
                </a:lnTo>
                <a:lnTo>
                  <a:pt x="6961501" y="557180"/>
                </a:lnTo>
                <a:cubicBezTo>
                  <a:pt x="6961501" y="503490"/>
                  <a:pt x="6892628" y="390460"/>
                  <a:pt x="6852963" y="379054"/>
                </a:cubicBezTo>
                <a:cubicBezTo>
                  <a:pt x="6803987" y="364971"/>
                  <a:pt x="6758634" y="335803"/>
                  <a:pt x="6692824" y="276066"/>
                </a:cubicBezTo>
                <a:cubicBezTo>
                  <a:pt x="6661353" y="247498"/>
                  <a:pt x="6634321" y="229363"/>
                  <a:pt x="6623124" y="229305"/>
                </a:cubicBezTo>
                <a:cubicBezTo>
                  <a:pt x="6618463" y="229281"/>
                  <a:pt x="6611342" y="237509"/>
                  <a:pt x="6607298" y="247589"/>
                </a:cubicBezTo>
                <a:cubicBezTo>
                  <a:pt x="6603255" y="257670"/>
                  <a:pt x="6597540" y="271916"/>
                  <a:pt x="6594597" y="279247"/>
                </a:cubicBezTo>
                <a:cubicBezTo>
                  <a:pt x="6591655" y="286578"/>
                  <a:pt x="6585626" y="316569"/>
                  <a:pt x="6581199" y="345894"/>
                </a:cubicBezTo>
                <a:cubicBezTo>
                  <a:pt x="6576773" y="375219"/>
                  <a:pt x="6570450" y="417206"/>
                  <a:pt x="6567148" y="439200"/>
                </a:cubicBezTo>
                <a:cubicBezTo>
                  <a:pt x="6555795" y="514821"/>
                  <a:pt x="6552781" y="635159"/>
                  <a:pt x="6561962" y="646222"/>
                </a:cubicBezTo>
                <a:cubicBezTo>
                  <a:pt x="6567805" y="653261"/>
                  <a:pt x="6572511" y="654241"/>
                  <a:pt x="6577331" y="649421"/>
                </a:cubicBezTo>
                <a:cubicBezTo>
                  <a:pt x="6581152" y="645600"/>
                  <a:pt x="6595831" y="642474"/>
                  <a:pt x="6609950" y="642474"/>
                </a:cubicBezTo>
                <a:cubicBezTo>
                  <a:pt x="6632722" y="642474"/>
                  <a:pt x="6636445" y="644832"/>
                  <a:pt x="6642897" y="663338"/>
                </a:cubicBezTo>
                <a:lnTo>
                  <a:pt x="6650170" y="684202"/>
                </a:lnTo>
                <a:lnTo>
                  <a:pt x="6709170" y="680838"/>
                </a:lnTo>
                <a:cubicBezTo>
                  <a:pt x="6741621" y="678988"/>
                  <a:pt x="6771932" y="674444"/>
                  <a:pt x="6776529" y="670741"/>
                </a:cubicBezTo>
                <a:close/>
              </a:path>
            </a:pathLst>
          </a:custGeom>
          <a:solidFill>
            <a:srgbClr val="66FF33"/>
          </a:solidFill>
          <a:ln w="659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754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919538" y="124625"/>
          <a:ext cx="8424935" cy="6616744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66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8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799">
                <a:tc gridSpan="4">
                  <a:txBody>
                    <a:bodyPr/>
                    <a:lstStyle/>
                    <a:p>
                      <a:pPr algn="ctr"/>
                      <a:r>
                        <a:rPr lang="de-DE" sz="44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Welches Land ist gesucht?</a:t>
                      </a:r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003">
                <a:tc gridSpan="4">
                  <a:txBody>
                    <a:bodyPr/>
                    <a:lstStyle/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6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Norwegen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Schweden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1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Dänemark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Lettland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7680176" y="-1323528"/>
            <a:ext cx="4536504" cy="692286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835860" y="4653137"/>
            <a:ext cx="10972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0" dirty="0">
                <a:solidFill>
                  <a:srgbClr val="00FF00"/>
                </a:solidFill>
                <a:latin typeface="Wingdings" panose="05000000000000000000" pitchFamily="2" charset="2"/>
              </a:rPr>
              <a:t>ü</a:t>
            </a:r>
          </a:p>
        </p:txBody>
      </p:sp>
      <p:pic>
        <p:nvPicPr>
          <p:cNvPr id="7" name="Grafik 6" descr="Europakarte: Hauptstäd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124744"/>
            <a:ext cx="7560840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feil nach rechts 7"/>
          <p:cNvSpPr/>
          <p:nvPr/>
        </p:nvSpPr>
        <p:spPr>
          <a:xfrm rot="3046865">
            <a:off x="4367808" y="1628800"/>
            <a:ext cx="936104" cy="43204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831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919538" y="124625"/>
          <a:ext cx="8424935" cy="6616744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66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8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799">
                <a:tc gridSpan="4">
                  <a:txBody>
                    <a:bodyPr/>
                    <a:lstStyle/>
                    <a:p>
                      <a:pPr algn="ctr"/>
                      <a:r>
                        <a:rPr lang="de-DE" sz="44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Welches Land ist gesucht?</a:t>
                      </a:r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003">
                <a:tc gridSpan="4">
                  <a:txBody>
                    <a:bodyPr/>
                    <a:lstStyle/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63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England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Island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1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Irland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Wales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7680176" y="-1323528"/>
            <a:ext cx="4536504" cy="692286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015880" y="5445225"/>
            <a:ext cx="10972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0" dirty="0">
                <a:solidFill>
                  <a:srgbClr val="00FF00"/>
                </a:solidFill>
                <a:latin typeface="Wingdings" panose="05000000000000000000" pitchFamily="2" charset="2"/>
              </a:rPr>
              <a:t>ü</a:t>
            </a:r>
          </a:p>
        </p:txBody>
      </p:sp>
      <p:pic>
        <p:nvPicPr>
          <p:cNvPr id="11" name="Grafik 10" descr="Europakarte: Hauptstädte">
            <a:extLst>
              <a:ext uri="{FF2B5EF4-FFF2-40B4-BE49-F238E27FC236}">
                <a16:creationId xmlns:a16="http://schemas.microsoft.com/office/drawing/2014/main" id="{932B5322-2F3D-44E2-8487-26D1D22ADE3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93" r="44762"/>
          <a:stretch/>
        </p:blipFill>
        <p:spPr bwMode="auto">
          <a:xfrm>
            <a:off x="2279576" y="1178859"/>
            <a:ext cx="7560840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feil nach rechts 7"/>
          <p:cNvSpPr/>
          <p:nvPr/>
        </p:nvSpPr>
        <p:spPr>
          <a:xfrm rot="1385649">
            <a:off x="2513839" y="917471"/>
            <a:ext cx="1344641" cy="9717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0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240438" y="516632"/>
          <a:ext cx="9720468" cy="5824735"/>
        </p:xfrm>
        <a:graphic>
          <a:graphicData uri="http://schemas.openxmlformats.org/drawingml/2006/table">
            <a:tbl>
              <a:tblPr>
                <a:effectLst>
                  <a:outerShdw blurRad="152400" dir="9300000" sx="106000" sy="106000" algn="ctr" rotWithShape="0">
                    <a:prstClr val="black">
                      <a:alpha val="53000"/>
                    </a:prstClr>
                  </a:outerShdw>
                </a:effectLst>
                <a:tableStyleId>{2D5ABB26-0587-4C30-8999-92F81FD0307C}</a:tableStyleId>
              </a:tblPr>
              <a:tblGrid>
                <a:gridCol w="551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624">
                <a:tc gridSpan="3">
                  <a:txBody>
                    <a:bodyPr/>
                    <a:lstStyle/>
                    <a:p>
                      <a:pPr algn="ctr"/>
                      <a:r>
                        <a:rPr lang="de-DE" sz="4200" b="1" i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Nieten gehören zu….</a:t>
                      </a:r>
                      <a:r>
                        <a:rPr lang="de-DE" sz="42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e-DE" sz="42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337">
                <a:tc row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a)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Rohstoffe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951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b)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Betriebsstoffe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513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b="0" dirty="0"/>
                        <a:t>c)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Fremdbauteile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1310"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de-DE" sz="3600" b="1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/>
                        <a:t>d)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Hilfsstoffe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021237" y="4086739"/>
            <a:ext cx="54860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7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Wingdings" panose="05000000000000000000" pitchFamily="2" charset="2"/>
                <a:ea typeface="+mn-ea"/>
                <a:cs typeface="+mn-cs"/>
              </a:rPr>
              <a:t>ü</a:t>
            </a:r>
          </a:p>
        </p:txBody>
      </p:sp>
      <p:pic>
        <p:nvPicPr>
          <p:cNvPr id="7" name="Picture 2" descr="https://toskana99.files.wordpress.com/2013/03/fragezeichen.jpg?w=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461" y="1659835"/>
            <a:ext cx="4199539" cy="4482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50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BD4BE50-E1EE-4AB8-9B88-F254F268FD52}"/>
              </a:ext>
            </a:extLst>
          </p:cNvPr>
          <p:cNvGraphicFramePr>
            <a:graphicFrameLocks noGrp="1"/>
          </p:cNvGraphicFramePr>
          <p:nvPr/>
        </p:nvGraphicFramePr>
        <p:xfrm>
          <a:off x="1175657" y="308114"/>
          <a:ext cx="10519953" cy="6444946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044">
                <a:tc gridSpan="4">
                  <a:txBody>
                    <a:bodyPr/>
                    <a:lstStyle/>
                    <a:p>
                      <a:pPr marL="0" marR="0" lvl="0" indent="0" algn="ctr" defTabSz="1097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Die regelmäßige Verjährungsfrist läuft?</a:t>
                      </a:r>
                      <a:endParaRPr lang="de-DE" sz="3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702">
                <a:tc gridSpan="4">
                  <a:txBody>
                    <a:bodyPr/>
                    <a:lstStyle/>
                    <a:p>
                      <a:pPr algn="ctr"/>
                      <a:endParaRPr lang="de-DE" sz="3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983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de-DE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de-DE" sz="2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de-DE" sz="2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Jahr</a:t>
                      </a: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l">
                        <a:buNone/>
                      </a:pP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de-DE" sz="2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Jahre</a:t>
                      </a: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31">
                <a:tc>
                  <a:txBody>
                    <a:bodyPr/>
                    <a:lstStyle/>
                    <a:p>
                      <a:pPr algn="l"/>
                      <a:endParaRPr lang="de-DE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de-DE" sz="25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de-DE" sz="2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Jahre</a:t>
                      </a: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</a:t>
                      </a:r>
                      <a:r>
                        <a:rPr lang="de-DE" sz="28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Jahre</a:t>
                      </a:r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de-DE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0559932D-9F61-47BF-BD8B-35E174F2CFF6}"/>
              </a:ext>
            </a:extLst>
          </p:cNvPr>
          <p:cNvSpPr txBox="1"/>
          <p:nvPr/>
        </p:nvSpPr>
        <p:spPr>
          <a:xfrm>
            <a:off x="4560880" y="4733524"/>
            <a:ext cx="1029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0" dirty="0">
                <a:solidFill>
                  <a:srgbClr val="00FF00"/>
                </a:solidFill>
                <a:latin typeface="Wingdings" panose="05000000000000000000" pitchFamily="2" charset="2"/>
              </a:rPr>
              <a:t>ü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6D4C470-18B4-40AF-AE62-7E8A04694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778" y="1222845"/>
            <a:ext cx="7394845" cy="2595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920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Breitbild</PresentationFormat>
  <Paragraphs>105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Tw Cen MT</vt:lpstr>
      <vt:lpstr>Wingdings</vt:lpstr>
      <vt:lpstr>ShapesVTI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 Tobias Krah</dc:creator>
  <cp:lastModifiedBy>Administrator Tobias Krah</cp:lastModifiedBy>
  <cp:revision>2</cp:revision>
  <dcterms:created xsi:type="dcterms:W3CDTF">2020-10-24T11:58:01Z</dcterms:created>
  <dcterms:modified xsi:type="dcterms:W3CDTF">2020-10-24T13:14:35Z</dcterms:modified>
</cp:coreProperties>
</file>